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8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660400" y="4292600"/>
            <a:ext cx="11684000" cy="2222500"/>
          </a:xfrm>
          <a:prstGeom prst="rect">
            <a:avLst/>
          </a:prstGeom>
        </p:spPr>
        <p:txBody>
          <a:bodyPr/>
          <a:lstStyle>
            <a:lvl1pPr>
              <a:defRPr sz="6200" spc="992"/>
            </a:lvl1pPr>
          </a:lstStyle>
          <a:p>
            <a:r>
              <a:t>Title Text</a:t>
            </a:r>
          </a:p>
        </p:txBody>
      </p:sp>
      <p:sp>
        <p:nvSpPr>
          <p:cNvPr id="12" name="Shape 12"/>
          <p:cNvSpPr>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Shape 94"/>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Shape 95"/>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Shape 104"/>
          <p:cNvSpPr>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22" name="Shape 2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Shape 3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Shape 3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Shape 49"/>
          <p:cNvSpPr>
            <a:spLocks noGrp="1"/>
          </p:cNvSpPr>
          <p:nvPr>
            <p:ph type="title"/>
          </p:nvPr>
        </p:nvSpPr>
        <p:spPr>
          <a:xfrm>
            <a:off x="546100" y="4305300"/>
            <a:ext cx="5410200" cy="2984500"/>
          </a:xfrm>
          <a:prstGeom prst="rect">
            <a:avLst/>
          </a:prstGeom>
        </p:spPr>
        <p:txBody>
          <a:bodyPr/>
          <a:lstStyle/>
          <a:p>
            <a:r>
              <a:t>Title Text</a:t>
            </a:r>
          </a:p>
        </p:txBody>
      </p:sp>
      <p:sp>
        <p:nvSpPr>
          <p:cNvPr id="50" name="Shape 50"/>
          <p:cNvSpPr>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6" name="Shape 76"/>
          <p:cNvSpPr>
            <a:spLocks noGrp="1"/>
          </p:cNvSpPr>
          <p:nvPr>
            <p:ph type="title"/>
          </p:nvPr>
        </p:nvSpPr>
        <p:spPr>
          <a:xfrm>
            <a:off x="660400" y="609600"/>
            <a:ext cx="5080000" cy="1854200"/>
          </a:xfrm>
          <a:prstGeom prst="rect">
            <a:avLst/>
          </a:prstGeom>
        </p:spPr>
        <p:txBody>
          <a:bodyPr/>
          <a:lstStyle/>
          <a:p>
            <a:r>
              <a:t>Title Text</a:t>
            </a:r>
          </a:p>
        </p:txBody>
      </p:sp>
      <p:sp>
        <p:nvSpPr>
          <p:cNvPr id="77" name="Shape 77"/>
          <p:cNvSpPr>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via.library.depaul.edu/vhj/vol12/iss2/5" TargetMode="External"/><Relationship Id="rId2" Type="http://schemas.openxmlformats.org/officeDocument/2006/relationships/hyperlink" Target="http://via.library.depaul.edu/vhj/vol19/iss2/5" TargetMode="Externa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s://famvin.org/wen/index.php?title=The_Prayer:_''Most_Holy_Virgin,_I_believe_and_confe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louise-immaculate-conception.jpg"/>
          <p:cNvPicPr>
            <a:picLocks noGrp="1" noChangeAspect="1"/>
          </p:cNvPicPr>
          <p:nvPr>
            <p:ph type="pic" idx="13"/>
          </p:nvPr>
        </p:nvPicPr>
        <p:blipFill>
          <a:blip r:embed="rId2">
            <a:extLst/>
          </a:blip>
          <a:srcRect/>
          <a:stretch>
            <a:fillRect/>
          </a:stretch>
        </p:blipFill>
        <p:spPr>
          <a:prstGeom prst="rect">
            <a:avLst/>
          </a:prstGeom>
        </p:spPr>
      </p:pic>
      <p:sp>
        <p:nvSpPr>
          <p:cNvPr id="140" name="Shape 140"/>
          <p:cNvSpPr>
            <a:spLocks noGrp="1"/>
          </p:cNvSpPr>
          <p:nvPr>
            <p:ph type="title"/>
          </p:nvPr>
        </p:nvSpPr>
        <p:spPr>
          <a:xfrm>
            <a:off x="406400" y="596900"/>
            <a:ext cx="6219687" cy="2543866"/>
          </a:xfrm>
          <a:prstGeom prst="rect">
            <a:avLst/>
          </a:prstGeom>
        </p:spPr>
        <p:txBody>
          <a:bodyPr>
            <a:normAutofit/>
          </a:bodyPr>
          <a:lstStyle>
            <a:lvl1pPr defTabSz="362204">
              <a:defRPr sz="3843" spc="615">
                <a:latin typeface="Avenir Medium"/>
                <a:ea typeface="Avenir Medium"/>
                <a:cs typeface="Avenir Medium"/>
                <a:sym typeface="Avenir Medium"/>
              </a:defRPr>
            </a:lvl1pPr>
          </a:lstStyle>
          <a:p>
            <a:r>
              <a:rPr lang="es-ES" dirty="0"/>
              <a:t>LA DEVOCIÓN DE</a:t>
            </a:r>
            <a:br>
              <a:rPr lang="es-ES" dirty="0"/>
            </a:br>
            <a:r>
              <a:rPr lang="es-ES" dirty="0"/>
              <a:t>SANTA LUISA</a:t>
            </a:r>
            <a:br>
              <a:rPr lang="es-ES" dirty="0"/>
            </a:br>
            <a:r>
              <a:rPr lang="es-ES" dirty="0"/>
              <a:t>A LA INMACULADA CONCEPCIÓN</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asted-image.tiff"/>
          <p:cNvPicPr>
            <a:picLocks noGrp="1" noChangeAspect="1"/>
          </p:cNvPicPr>
          <p:nvPr>
            <p:ph type="pic" idx="13"/>
          </p:nvPr>
        </p:nvPicPr>
        <p:blipFill>
          <a:blip r:embed="rId2">
            <a:extLst/>
          </a:blip>
          <a:srcRect l="8958" t="1953" r="8958"/>
          <a:stretch>
            <a:fillRect/>
          </a:stretch>
        </p:blipFill>
        <p:spPr>
          <a:xfrm>
            <a:off x="6502400" y="0"/>
            <a:ext cx="6502400" cy="9563100"/>
          </a:xfrm>
          <a:prstGeom prst="rect">
            <a:avLst/>
          </a:prstGeom>
        </p:spPr>
      </p:pic>
      <p:sp>
        <p:nvSpPr>
          <p:cNvPr id="168" name="Shape 168"/>
          <p:cNvSpPr>
            <a:spLocks noGrp="1"/>
          </p:cNvSpPr>
          <p:nvPr>
            <p:ph type="body" sz="half" idx="1"/>
          </p:nvPr>
        </p:nvSpPr>
        <p:spPr>
          <a:xfrm>
            <a:off x="660400" y="876300"/>
            <a:ext cx="5080000" cy="8001000"/>
          </a:xfrm>
          <a:prstGeom prst="rect">
            <a:avLst/>
          </a:prstGeom>
        </p:spPr>
        <p:txBody>
          <a:bodyPr/>
          <a:lstStyle/>
          <a:p>
            <a:pPr marL="0" indent="0" defTabSz="554990">
              <a:spcBef>
                <a:spcPts val="3000"/>
              </a:spcBef>
              <a:buClrTx/>
              <a:buSzTx/>
              <a:buNone/>
              <a:defRPr sz="2850"/>
            </a:pPr>
            <a:r>
              <a:t>Así respondía Luisa a su director, interesado en conocer más al detalle la práctica de esta oración de su dirigida.</a:t>
            </a:r>
          </a:p>
          <a:p>
            <a:pPr marL="0" indent="0" defTabSz="554990">
              <a:spcBef>
                <a:spcPts val="3000"/>
              </a:spcBef>
              <a:buClrTx/>
              <a:buSzTx/>
              <a:buNone/>
              <a:defRPr sz="2850"/>
            </a:pPr>
            <a:r>
              <a:t>Dotada de una exquisita sensibilidad femenina, no podía disimular sus sentimientos más íntimos de madre. Su hijo Miguel, causa para ella de muchas preocupaciones y sufrimientos, le llevaba a pensar en María, Madre de piedad y de misericordia.</a:t>
            </a:r>
            <a:r>
              <a:rPr baseline="31999"/>
              <a:t>3</a:t>
            </a:r>
          </a:p>
        </p:txBody>
      </p:sp>
      <p:sp>
        <p:nvSpPr>
          <p:cNvPr id="169" name="Shape 169"/>
          <p:cNvSpPr/>
          <p:nvPr/>
        </p:nvSpPr>
        <p:spPr>
          <a:xfrm>
            <a:off x="6502400" y="8483600"/>
            <a:ext cx="6502400" cy="1270000"/>
          </a:xfrm>
          <a:prstGeom prst="rect">
            <a:avLst/>
          </a:prstGeom>
          <a:solidFill>
            <a:schemeClr val="accent1">
              <a:hueOff val="450000"/>
              <a:satOff val="-18071"/>
              <a:lumOff val="-14609"/>
              <a:alpha val="81859"/>
            </a:schemeClr>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700" cap="all" spc="272">
                <a:latin typeface="Avenir Medium"/>
                <a:ea typeface="Avenir Medium"/>
                <a:cs typeface="Avenir Medium"/>
                <a:sym typeface="Avenir Medium"/>
              </a:defRPr>
            </a:lvl1pPr>
          </a:lstStyle>
          <a:p>
            <a:r>
              <a:t>Henry Ossawa Tanner - Christ and His Mother Studying the Scriptures (c.1909)</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enhanced.jpeg"/>
          <p:cNvPicPr>
            <a:picLocks noGrp="1" noChangeAspect="1"/>
          </p:cNvPicPr>
          <p:nvPr>
            <p:ph type="pic" idx="13"/>
          </p:nvPr>
        </p:nvPicPr>
        <p:blipFill>
          <a:blip r:embed="rId2">
            <a:extLst/>
          </a:blip>
          <a:srcRect l="35387" t="20174" r="22343" b="28467"/>
          <a:stretch>
            <a:fillRect/>
          </a:stretch>
        </p:blipFill>
        <p:spPr>
          <a:prstGeom prst="rect">
            <a:avLst/>
          </a:prstGeom>
        </p:spPr>
      </p:pic>
      <p:sp>
        <p:nvSpPr>
          <p:cNvPr id="172" name="Shape 172"/>
          <p:cNvSpPr>
            <a:spLocks noGrp="1"/>
          </p:cNvSpPr>
          <p:nvPr>
            <p:ph type="body" sz="half" idx="1"/>
          </p:nvPr>
        </p:nvSpPr>
        <p:spPr>
          <a:xfrm>
            <a:off x="660400" y="876300"/>
            <a:ext cx="5189885" cy="8001000"/>
          </a:xfrm>
          <a:prstGeom prst="rect">
            <a:avLst/>
          </a:prstGeom>
        </p:spPr>
        <p:txBody>
          <a:bodyPr/>
          <a:lstStyle/>
          <a:p>
            <a:pPr marL="0" indent="0" defTabSz="514095">
              <a:spcBef>
                <a:spcPts val="2800"/>
              </a:spcBef>
              <a:buClrTx/>
              <a:buSzTx/>
              <a:buNone/>
              <a:defRPr sz="2640"/>
            </a:pPr>
            <a:r>
              <a:rPr dirty="0"/>
              <a:t>Por las </a:t>
            </a:r>
            <a:r>
              <a:rPr dirty="0" err="1"/>
              <a:t>mismas</a:t>
            </a:r>
            <a:r>
              <a:rPr dirty="0"/>
              <a:t> </a:t>
            </a:r>
            <a:r>
              <a:rPr dirty="0" err="1"/>
              <a:t>fechas</a:t>
            </a:r>
            <a:r>
              <a:rPr dirty="0"/>
              <a:t>, </a:t>
            </a:r>
            <a:r>
              <a:rPr dirty="0" err="1"/>
              <a:t>ella</a:t>
            </a:r>
            <a:r>
              <a:rPr dirty="0"/>
              <a:t> </a:t>
            </a:r>
            <a:r>
              <a:rPr dirty="0" err="1"/>
              <a:t>hacía</a:t>
            </a:r>
            <a:r>
              <a:rPr dirty="0"/>
              <a:t> </a:t>
            </a:r>
            <a:r>
              <a:rPr dirty="0" err="1"/>
              <a:t>su</a:t>
            </a:r>
            <a:r>
              <a:rPr dirty="0"/>
              <a:t> </a:t>
            </a:r>
            <a:r>
              <a:rPr dirty="0" err="1"/>
              <a:t>famosa</a:t>
            </a:r>
            <a:r>
              <a:rPr dirty="0"/>
              <a:t> </a:t>
            </a:r>
            <a:r>
              <a:rPr dirty="0" err="1"/>
              <a:t>oblación</a:t>
            </a:r>
            <a:r>
              <a:rPr dirty="0"/>
              <a:t> a la Virgen, </a:t>
            </a:r>
            <a:r>
              <a:rPr dirty="0" err="1"/>
              <a:t>apremiada</a:t>
            </a:r>
            <a:r>
              <a:rPr dirty="0"/>
              <a:t> </a:t>
            </a:r>
            <a:r>
              <a:rPr dirty="0" err="1"/>
              <a:t>por</a:t>
            </a:r>
            <a:r>
              <a:rPr dirty="0"/>
              <a:t> las </a:t>
            </a:r>
            <a:r>
              <a:rPr dirty="0" err="1"/>
              <a:t>circunstancias</a:t>
            </a:r>
            <a:r>
              <a:rPr dirty="0"/>
              <a:t> </a:t>
            </a:r>
            <a:r>
              <a:rPr dirty="0" err="1"/>
              <a:t>personales</a:t>
            </a:r>
            <a:r>
              <a:rPr dirty="0"/>
              <a:t> del </a:t>
            </a:r>
            <a:r>
              <a:rPr dirty="0" err="1"/>
              <a:t>momento</a:t>
            </a:r>
            <a:r>
              <a:rPr dirty="0"/>
              <a:t>: </a:t>
            </a:r>
            <a:r>
              <a:rPr lang="es-ES" dirty="0"/>
              <a:t>«</a:t>
            </a:r>
            <a:r>
              <a:rPr dirty="0" err="1"/>
              <a:t>Santísima</a:t>
            </a:r>
            <a:r>
              <a:rPr dirty="0"/>
              <a:t> Virgen, </a:t>
            </a:r>
            <a:r>
              <a:rPr dirty="0" err="1"/>
              <a:t>dígnate</a:t>
            </a:r>
            <a:r>
              <a:rPr dirty="0"/>
              <a:t> </a:t>
            </a:r>
            <a:r>
              <a:rPr dirty="0" err="1"/>
              <a:t>tomar</a:t>
            </a:r>
            <a:r>
              <a:rPr dirty="0"/>
              <a:t> a mi </a:t>
            </a:r>
            <a:r>
              <a:rPr dirty="0" err="1"/>
              <a:t>hijo</a:t>
            </a:r>
            <a:r>
              <a:rPr dirty="0"/>
              <a:t> y a </a:t>
            </a:r>
            <a:r>
              <a:rPr dirty="0" err="1"/>
              <a:t>mí</a:t>
            </a:r>
            <a:r>
              <a:rPr dirty="0"/>
              <a:t> bajo </a:t>
            </a:r>
            <a:r>
              <a:rPr dirty="0" err="1"/>
              <a:t>tu</a:t>
            </a:r>
            <a:r>
              <a:rPr dirty="0"/>
              <a:t> </a:t>
            </a:r>
            <a:r>
              <a:rPr dirty="0" err="1"/>
              <a:t>protección</a:t>
            </a:r>
            <a:r>
              <a:rPr dirty="0"/>
              <a:t> y ten </a:t>
            </a:r>
            <a:r>
              <a:rPr dirty="0" err="1"/>
              <a:t>como</a:t>
            </a:r>
            <a:r>
              <a:rPr dirty="0"/>
              <a:t> grata la </a:t>
            </a:r>
            <a:r>
              <a:rPr dirty="0" err="1"/>
              <a:t>elección</a:t>
            </a:r>
            <a:r>
              <a:rPr dirty="0"/>
              <a:t> que de </a:t>
            </a:r>
            <a:r>
              <a:rPr dirty="0" err="1"/>
              <a:t>esa</a:t>
            </a:r>
            <a:r>
              <a:rPr dirty="0"/>
              <a:t> </a:t>
            </a:r>
            <a:r>
              <a:rPr dirty="0" err="1"/>
              <a:t>protección</a:t>
            </a:r>
            <a:r>
              <a:rPr dirty="0"/>
              <a:t> </a:t>
            </a:r>
            <a:r>
              <a:rPr dirty="0" err="1"/>
              <a:t>hago</a:t>
            </a:r>
            <a:r>
              <a:rPr dirty="0"/>
              <a:t> para </a:t>
            </a:r>
            <a:r>
              <a:rPr dirty="0" err="1"/>
              <a:t>servirme</a:t>
            </a:r>
            <a:r>
              <a:rPr dirty="0"/>
              <a:t> de </a:t>
            </a:r>
            <a:r>
              <a:rPr dirty="0" err="1"/>
              <a:t>guía</a:t>
            </a:r>
            <a:r>
              <a:rPr dirty="0"/>
              <a:t>; </a:t>
            </a:r>
            <a:r>
              <a:rPr dirty="0" err="1"/>
              <a:t>recibe</a:t>
            </a:r>
            <a:r>
              <a:rPr dirty="0"/>
              <a:t> </a:t>
            </a:r>
            <a:r>
              <a:rPr dirty="0" err="1"/>
              <a:t>mis</a:t>
            </a:r>
            <a:r>
              <a:rPr dirty="0"/>
              <a:t> </a:t>
            </a:r>
            <a:r>
              <a:rPr dirty="0" err="1"/>
              <a:t>votos</a:t>
            </a:r>
            <a:r>
              <a:rPr dirty="0"/>
              <a:t> y </a:t>
            </a:r>
            <a:r>
              <a:rPr dirty="0" err="1"/>
              <a:t>súplicas</a:t>
            </a:r>
            <a:r>
              <a:rPr dirty="0"/>
              <a:t>, junto con mi </a:t>
            </a:r>
            <a:r>
              <a:rPr dirty="0" err="1"/>
              <a:t>corazón</a:t>
            </a:r>
            <a:r>
              <a:rPr dirty="0"/>
              <a:t> que </a:t>
            </a:r>
            <a:r>
              <a:rPr dirty="0" err="1"/>
              <a:t>te</a:t>
            </a:r>
            <a:r>
              <a:rPr dirty="0"/>
              <a:t> </a:t>
            </a:r>
            <a:r>
              <a:rPr dirty="0" err="1"/>
              <a:t>entrego</a:t>
            </a:r>
            <a:r>
              <a:rPr dirty="0"/>
              <a:t> </a:t>
            </a:r>
            <a:r>
              <a:rPr dirty="0" err="1"/>
              <a:t>por</a:t>
            </a:r>
            <a:r>
              <a:rPr dirty="0"/>
              <a:t> </a:t>
            </a:r>
            <a:r>
              <a:rPr dirty="0" err="1"/>
              <a:t>entero</a:t>
            </a:r>
            <a:r>
              <a:rPr dirty="0"/>
              <a:t>, para </a:t>
            </a:r>
            <a:r>
              <a:rPr dirty="0" err="1"/>
              <a:t>glorificar</a:t>
            </a:r>
            <a:r>
              <a:rPr dirty="0"/>
              <a:t> a Dios </a:t>
            </a:r>
            <a:r>
              <a:rPr dirty="0" err="1"/>
              <a:t>por</a:t>
            </a:r>
            <a:r>
              <a:rPr dirty="0"/>
              <a:t> la </a:t>
            </a:r>
            <a:r>
              <a:rPr dirty="0" err="1"/>
              <a:t>elección</a:t>
            </a:r>
            <a:r>
              <a:rPr dirty="0"/>
              <a:t> que </a:t>
            </a:r>
            <a:r>
              <a:rPr dirty="0" err="1"/>
              <a:t>su</a:t>
            </a:r>
            <a:r>
              <a:rPr dirty="0"/>
              <a:t> </a:t>
            </a:r>
            <a:r>
              <a:rPr dirty="0" err="1"/>
              <a:t>Bondad</a:t>
            </a:r>
            <a:r>
              <a:rPr dirty="0"/>
              <a:t> </a:t>
            </a:r>
            <a:r>
              <a:rPr dirty="0" err="1"/>
              <a:t>hizo</a:t>
            </a:r>
            <a:r>
              <a:rPr dirty="0"/>
              <a:t> de </a:t>
            </a:r>
            <a:r>
              <a:rPr dirty="0" err="1"/>
              <a:t>ti</a:t>
            </a:r>
            <a:r>
              <a:rPr dirty="0"/>
              <a:t> para </a:t>
            </a:r>
            <a:r>
              <a:rPr dirty="0" err="1"/>
              <a:t>ser</a:t>
            </a:r>
            <a:r>
              <a:rPr dirty="0"/>
              <a:t> Madre de </a:t>
            </a:r>
            <a:r>
              <a:rPr dirty="0" err="1"/>
              <a:t>su</a:t>
            </a:r>
            <a:r>
              <a:rPr dirty="0"/>
              <a:t> </a:t>
            </a:r>
            <a:r>
              <a:rPr dirty="0" err="1"/>
              <a:t>Hijo</a:t>
            </a:r>
            <a:r>
              <a:rPr dirty="0"/>
              <a:t>, </a:t>
            </a:r>
            <a:r>
              <a:rPr dirty="0" err="1"/>
              <a:t>por</a:t>
            </a:r>
            <a:r>
              <a:rPr dirty="0"/>
              <a:t> el </a:t>
            </a:r>
            <a:r>
              <a:rPr dirty="0" err="1"/>
              <a:t>cual</a:t>
            </a:r>
            <a:r>
              <a:rPr dirty="0"/>
              <a:t> </a:t>
            </a:r>
            <a:r>
              <a:rPr dirty="0" err="1"/>
              <a:t>tu</a:t>
            </a:r>
            <a:r>
              <a:rPr dirty="0"/>
              <a:t> Concepción </a:t>
            </a:r>
            <a:r>
              <a:rPr dirty="0" err="1"/>
              <a:t>fue</a:t>
            </a:r>
            <a:r>
              <a:rPr dirty="0"/>
              <a:t> </a:t>
            </a:r>
            <a:r>
              <a:rPr dirty="0" err="1"/>
              <a:t>Inmaculada</a:t>
            </a:r>
            <a:r>
              <a:rPr dirty="0"/>
              <a:t> en </a:t>
            </a:r>
            <a:r>
              <a:rPr dirty="0" err="1"/>
              <a:t>previsión</a:t>
            </a:r>
            <a:r>
              <a:rPr dirty="0"/>
              <a:t> del </a:t>
            </a:r>
            <a:r>
              <a:rPr dirty="0" err="1"/>
              <a:t>mérito</a:t>
            </a:r>
            <a:r>
              <a:rPr dirty="0"/>
              <a:t> de </a:t>
            </a:r>
            <a:r>
              <a:rPr dirty="0" err="1"/>
              <a:t>su</a:t>
            </a:r>
            <a:r>
              <a:rPr dirty="0"/>
              <a:t> </a:t>
            </a:r>
            <a:r>
              <a:rPr dirty="0" err="1"/>
              <a:t>muerte</a:t>
            </a:r>
            <a:r>
              <a:rPr lang="es-ES" dirty="0"/>
              <a:t>»</a:t>
            </a:r>
            <a:r>
              <a:rPr dirty="0"/>
              <a:t> (SWLM:695 [A.4])</a:t>
            </a:r>
            <a:r>
              <a:rPr baseline="31999" dirty="0"/>
              <a:t>3</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louise-mary-recognize.jpg"/>
          <p:cNvPicPr>
            <a:picLocks noGrp="1" noChangeAspect="1"/>
          </p:cNvPicPr>
          <p:nvPr>
            <p:ph type="pic" idx="13"/>
          </p:nvPr>
        </p:nvPicPr>
        <p:blipFill>
          <a:blip r:embed="rId2">
            <a:extLst/>
          </a:blip>
          <a:srcRect/>
          <a:stretch>
            <a:fillRect/>
          </a:stretch>
        </p:blipFill>
        <p:spPr>
          <a:prstGeom prst="rect">
            <a:avLst/>
          </a:prstGeom>
        </p:spPr>
      </p:pic>
      <p:sp>
        <p:nvSpPr>
          <p:cNvPr id="175" name="Shape 175"/>
          <p:cNvSpPr>
            <a:spLocks noGrp="1"/>
          </p:cNvSpPr>
          <p:nvPr>
            <p:ph type="body" sz="half" idx="1"/>
          </p:nvPr>
        </p:nvSpPr>
        <p:spPr>
          <a:xfrm>
            <a:off x="660400" y="876300"/>
            <a:ext cx="5080000" cy="8001000"/>
          </a:xfrm>
          <a:prstGeom prst="rect">
            <a:avLst/>
          </a:prstGeom>
        </p:spPr>
        <p:txBody>
          <a:bodyPr>
            <a:normAutofit/>
          </a:bodyPr>
          <a:lstStyle/>
          <a:p>
            <a:pPr marL="0" indent="0">
              <a:buClrTx/>
              <a:buSzTx/>
              <a:buNone/>
            </a:pPr>
            <a:r>
              <a:rPr lang="es-ES" dirty="0"/>
              <a:t>Aquí encontramos a María, como siempre la encontraremos en los escritos de Luisa de Marillac: la Madre de Dios, íntimamente unida a su hijo en la realización del plan divino. Las reflexiones de Luisa sobre el papel de María en la redención le hicieron ver, mucho antes de cualquier definición del dogma, la importancia de la Inmaculada Concepción</a:t>
            </a:r>
            <a:r>
              <a:rPr baseline="31999" dirty="0"/>
              <a:t>2</a:t>
            </a:r>
            <a:r>
              <a:rPr lang="es-ES" dirty="0"/>
              <a:t>.</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idx="14"/>
          </p:nvPr>
        </p:nvSpPr>
        <p:spPr>
          <a:xfrm>
            <a:off x="1270000" y="1401563"/>
            <a:ext cx="10464800" cy="1025922"/>
          </a:xfrm>
          <a:prstGeom prst="rect">
            <a:avLst/>
          </a:prstGeom>
        </p:spPr>
        <p:txBody>
          <a:bodyPr/>
          <a:lstStyle/>
          <a:p>
            <a:pPr>
              <a:defRPr sz="2000"/>
            </a:pPr>
            <a:r>
              <a:rPr dirty="0"/>
              <a:t>1. </a:t>
            </a:r>
            <a:r>
              <a:rPr dirty="0" err="1"/>
              <a:t>LaFleur</a:t>
            </a:r>
            <a:r>
              <a:rPr dirty="0"/>
              <a:t>, Kathryn S.P. (1998) "A Study in the Spirituality of Louise de Marillac: As Reflective of the French School of Spirituality,</a:t>
            </a:r>
            <a:r>
              <a:rPr lang="es-ES" dirty="0"/>
              <a:t> </a:t>
            </a:r>
            <a:r>
              <a:rPr dirty="0"/>
              <a:t>"Vincentian Heritage Journal: Vol. 19: </a:t>
            </a:r>
            <a:r>
              <a:rPr dirty="0" err="1"/>
              <a:t>Iss</a:t>
            </a:r>
            <a:r>
              <a:rPr dirty="0"/>
              <a:t>. 2, Article 5.</a:t>
            </a:r>
          </a:p>
          <a:p>
            <a:pPr>
              <a:defRPr sz="2000">
                <a:solidFill>
                  <a:schemeClr val="accent2"/>
                </a:solidFill>
              </a:defRPr>
            </a:pPr>
            <a:r>
              <a:rPr lang="es-ES" u="sng" dirty="0">
                <a:hlinkClick r:id="rId2"/>
              </a:rPr>
              <a:t>Enlace al artículo</a:t>
            </a:r>
            <a:endParaRPr u="sng" dirty="0">
              <a:hlinkClick r:id="rId2"/>
            </a:endParaRPr>
          </a:p>
        </p:txBody>
      </p:sp>
      <p:sp>
        <p:nvSpPr>
          <p:cNvPr id="178" name="Shape 178"/>
          <p:cNvSpPr/>
          <p:nvPr/>
        </p:nvSpPr>
        <p:spPr>
          <a:xfrm>
            <a:off x="1270000" y="4097138"/>
            <a:ext cx="10464800" cy="10259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000"/>
            </a:pPr>
            <a:r>
              <a:rPr dirty="0"/>
              <a:t>2. Sullivan, Louise D.C. (1991) "The Spirituality of Louise de Marillac: Moved by the Spirit to Charity," Vincentian Heritage Journal: Vol. 12: </a:t>
            </a:r>
            <a:r>
              <a:rPr dirty="0" err="1"/>
              <a:t>Iss</a:t>
            </a:r>
            <a:r>
              <a:rPr dirty="0"/>
              <a:t>. 2, Article 5.</a:t>
            </a:r>
          </a:p>
          <a:p>
            <a:pPr>
              <a:defRPr sz="2000">
                <a:solidFill>
                  <a:schemeClr val="accent2"/>
                </a:solidFill>
              </a:defRPr>
            </a:pPr>
            <a:r>
              <a:rPr lang="es-ES" u="sng" dirty="0">
                <a:hlinkClick r:id="rId3"/>
              </a:rPr>
              <a:t>Enlace al artículo</a:t>
            </a:r>
            <a:endParaRPr u="sng" dirty="0">
              <a:hlinkClick r:id="rId3"/>
            </a:endParaRPr>
          </a:p>
        </p:txBody>
      </p:sp>
      <p:sp>
        <p:nvSpPr>
          <p:cNvPr id="179" name="Shape 179"/>
          <p:cNvSpPr/>
          <p:nvPr/>
        </p:nvSpPr>
        <p:spPr>
          <a:xfrm>
            <a:off x="1270000" y="6792713"/>
            <a:ext cx="10464800" cy="10259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000"/>
            </a:pPr>
            <a:r>
              <a:rPr dirty="0"/>
              <a:t>3. Antoni</a:t>
            </a:r>
            <a:r>
              <a:rPr lang="es-ES" dirty="0"/>
              <a:t>n</a:t>
            </a:r>
            <a:r>
              <a:rPr dirty="0"/>
              <a:t>o </a:t>
            </a:r>
            <a:r>
              <a:rPr dirty="0" err="1"/>
              <a:t>Orcajo</a:t>
            </a:r>
            <a:r>
              <a:rPr dirty="0"/>
              <a:t>, CM. The Prayer: ''Most Holy Virgin, I believe and confess’' </a:t>
            </a:r>
          </a:p>
          <a:p>
            <a:pPr>
              <a:defRPr sz="2000"/>
            </a:pPr>
            <a:r>
              <a:rPr dirty="0"/>
              <a:t>To Saint Louise de Marillac on the 351st anniversary of her death March 15th 1660</a:t>
            </a:r>
          </a:p>
          <a:p>
            <a:pPr>
              <a:defRPr sz="2000">
                <a:solidFill>
                  <a:schemeClr val="accent2"/>
                </a:solidFill>
              </a:defRPr>
            </a:pPr>
            <a:r>
              <a:rPr lang="es-ES" u="sng" dirty="0">
                <a:hlinkClick r:id="rId4"/>
              </a:rPr>
              <a:t>Enlace al artículo</a:t>
            </a:r>
            <a:endParaRPr u="sng" dirty="0">
              <a:hlinkClick r:id="rId4"/>
            </a:endParaRPr>
          </a:p>
        </p:txBody>
      </p:sp>
      <p:pic>
        <p:nvPicPr>
          <p:cNvPr id="180" name="dot-famvin-logo.png"/>
          <p:cNvPicPr>
            <a:picLocks noChangeAspect="1"/>
          </p:cNvPicPr>
          <p:nvPr/>
        </p:nvPicPr>
        <p:blipFill>
          <a:blip r:embed="rId5">
            <a:extLst/>
          </a:blip>
          <a:stretch>
            <a:fillRect/>
          </a:stretch>
        </p:blipFill>
        <p:spPr>
          <a:xfrm>
            <a:off x="5439203" y="8718182"/>
            <a:ext cx="2126394" cy="5417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MARILLAC L. Livre roug-enhanced.jpeg"/>
          <p:cNvPicPr>
            <a:picLocks noGrp="1" noChangeAspect="1"/>
          </p:cNvPicPr>
          <p:nvPr>
            <p:ph type="pic" idx="13"/>
          </p:nvPr>
        </p:nvPicPr>
        <p:blipFill>
          <a:blip r:embed="rId2">
            <a:extLst/>
          </a:blip>
          <a:srcRect l="5099" r="5099"/>
          <a:stretch>
            <a:fillRect/>
          </a:stretch>
        </p:blipFill>
        <p:spPr>
          <a:prstGeom prst="rect">
            <a:avLst/>
          </a:prstGeom>
        </p:spPr>
      </p:pic>
      <p:sp>
        <p:nvSpPr>
          <p:cNvPr id="143" name="Shape 143"/>
          <p:cNvSpPr>
            <a:spLocks noGrp="1"/>
          </p:cNvSpPr>
          <p:nvPr>
            <p:ph type="body" sz="half" idx="1"/>
          </p:nvPr>
        </p:nvSpPr>
        <p:spPr>
          <a:xfrm>
            <a:off x="660400" y="876300"/>
            <a:ext cx="5080000" cy="8001000"/>
          </a:xfrm>
          <a:prstGeom prst="rect">
            <a:avLst/>
          </a:prstGeom>
        </p:spPr>
        <p:txBody>
          <a:bodyPr>
            <a:normAutofit/>
          </a:bodyPr>
          <a:lstStyle/>
          <a:p>
            <a:pPr marL="0" indent="0">
              <a:buClrTx/>
              <a:buSzTx/>
              <a:buNone/>
            </a:pPr>
            <a:r>
              <a:rPr lang="es-ES" dirty="0"/>
              <a:t>La espiritualidad de Luisa estaba enraizada en la Encarnación de Jesús. Ella meditó sobre este misterio desde varios aspectos. Luisa vio la Inmaculada Concepción de María como una preparación para este gran misterio y, uniéndose ella misma con María, meditó sobre Jesús en el vientre de María</a:t>
            </a:r>
            <a:r>
              <a:rPr baseline="31999" dirty="0"/>
              <a:t>1</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MARILLAC L.montre Marie.jpg"/>
          <p:cNvPicPr>
            <a:picLocks noGrp="1" noChangeAspect="1"/>
          </p:cNvPicPr>
          <p:nvPr>
            <p:ph type="pic" idx="13"/>
          </p:nvPr>
        </p:nvPicPr>
        <p:blipFill>
          <a:blip r:embed="rId2">
            <a:extLst/>
          </a:blip>
          <a:srcRect l="4333" r="4333"/>
          <a:stretch>
            <a:fillRect/>
          </a:stretch>
        </p:blipFill>
        <p:spPr>
          <a:prstGeom prst="rect">
            <a:avLst/>
          </a:prstGeom>
        </p:spPr>
      </p:pic>
      <p:sp>
        <p:nvSpPr>
          <p:cNvPr id="146" name="Shape 146"/>
          <p:cNvSpPr>
            <a:spLocks noGrp="1"/>
          </p:cNvSpPr>
          <p:nvPr>
            <p:ph type="body" sz="half" idx="1"/>
          </p:nvPr>
        </p:nvSpPr>
        <p:spPr>
          <a:xfrm>
            <a:off x="660400" y="876300"/>
            <a:ext cx="5080000" cy="8001000"/>
          </a:xfrm>
          <a:prstGeom prst="rect">
            <a:avLst/>
          </a:prstGeom>
        </p:spPr>
        <p:txBody>
          <a:bodyPr/>
          <a:lstStyle/>
          <a:p>
            <a:pPr marL="0" indent="0">
              <a:buClrTx/>
              <a:buSzTx/>
              <a:buNone/>
            </a:pPr>
            <a:r>
              <a:rPr lang="es-ES" dirty="0"/>
              <a:t>Luisa a menudo hablaba de la Inmaculada Concepción y rezaba a María como la Inmaculada Concepción. También inculcó esta devoción a sus Hermanas</a:t>
            </a:r>
            <a:r>
              <a:rPr baseline="31999" dirty="0"/>
              <a:t>1</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MM347.jpg"/>
          <p:cNvPicPr>
            <a:picLocks noGrp="1" noChangeAspect="1"/>
          </p:cNvPicPr>
          <p:nvPr>
            <p:ph type="pic" idx="13"/>
          </p:nvPr>
        </p:nvPicPr>
        <p:blipFill>
          <a:blip r:embed="rId2">
            <a:extLst/>
          </a:blip>
          <a:srcRect l="1993" r="1993"/>
          <a:stretch>
            <a:fillRect/>
          </a:stretch>
        </p:blipFill>
        <p:spPr>
          <a:prstGeom prst="rect">
            <a:avLst/>
          </a:prstGeom>
        </p:spPr>
      </p:pic>
      <p:sp>
        <p:nvSpPr>
          <p:cNvPr id="149" name="Shape 149"/>
          <p:cNvSpPr>
            <a:spLocks noGrp="1"/>
          </p:cNvSpPr>
          <p:nvPr>
            <p:ph type="body" sz="half" idx="1"/>
          </p:nvPr>
        </p:nvSpPr>
        <p:spPr>
          <a:xfrm>
            <a:off x="660400" y="876300"/>
            <a:ext cx="5541120" cy="8001000"/>
          </a:xfrm>
          <a:prstGeom prst="rect">
            <a:avLst/>
          </a:prstGeom>
        </p:spPr>
        <p:txBody>
          <a:bodyPr>
            <a:normAutofit/>
          </a:bodyPr>
          <a:lstStyle/>
          <a:p>
            <a:pPr marL="0" indent="0" defTabSz="578358">
              <a:spcBef>
                <a:spcPts val="3100"/>
              </a:spcBef>
              <a:buClrTx/>
              <a:buSzTx/>
              <a:buNone/>
              <a:defRPr sz="3168"/>
            </a:pPr>
            <a:r>
              <a:rPr lang="es-ES" dirty="0"/>
              <a:t>Dada la gran devoción y promoción de la Inmaculada Concepción por parte de Louise, no es de extrañar que, doscientos años después, María se anuncie de esta manera a una de las Hijas de Luisa</a:t>
            </a:r>
            <a:r>
              <a:rPr baseline="31999" dirty="0"/>
              <a:t>1</a:t>
            </a:r>
            <a:r>
              <a:rPr lang="es-ES" dirty="0"/>
              <a:t>.</a:t>
            </a:r>
            <a:endParaRPr baseline="31999" dirty="0"/>
          </a:p>
          <a:p>
            <a:pPr marL="0" indent="0" defTabSz="578358">
              <a:spcBef>
                <a:spcPts val="3100"/>
              </a:spcBef>
              <a:buClrTx/>
              <a:buSzTx/>
              <a:buNone/>
              <a:defRPr sz="3564"/>
            </a:pPr>
            <a:r>
              <a:rPr baseline="31999" dirty="0"/>
              <a:t>(</a:t>
            </a:r>
            <a:r>
              <a:rPr lang="es-ES" baseline="31999" dirty="0"/>
              <a:t>Cuando María se apareció a Santa Catalina </a:t>
            </a:r>
            <a:r>
              <a:rPr lang="es-ES" baseline="31999" dirty="0" err="1"/>
              <a:t>Labouré</a:t>
            </a:r>
            <a:r>
              <a:rPr lang="es-ES" baseline="31999" dirty="0"/>
              <a:t> en la Casa Madre —Rue du Bac, París— en 1830, se identificó a sí misma como la Inmaculada Concepción</a:t>
            </a:r>
            <a:r>
              <a:rPr baseline="31999" dirty="0"/>
              <a: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mary-vincent-louise.jpg"/>
          <p:cNvPicPr>
            <a:picLocks noGrp="1" noChangeAspect="1"/>
          </p:cNvPicPr>
          <p:nvPr>
            <p:ph type="pic" idx="13"/>
          </p:nvPr>
        </p:nvPicPr>
        <p:blipFill>
          <a:blip r:embed="rId2">
            <a:extLst/>
          </a:blip>
          <a:srcRect l="2124" t="3515" r="2124"/>
          <a:stretch>
            <a:fillRect/>
          </a:stretch>
        </p:blipFill>
        <p:spPr>
          <a:xfrm>
            <a:off x="6502400" y="0"/>
            <a:ext cx="6502400" cy="9410700"/>
          </a:xfrm>
          <a:prstGeom prst="rect">
            <a:avLst/>
          </a:prstGeom>
        </p:spPr>
      </p:pic>
      <p:sp>
        <p:nvSpPr>
          <p:cNvPr id="152" name="Shape 152"/>
          <p:cNvSpPr>
            <a:spLocks noGrp="1"/>
          </p:cNvSpPr>
          <p:nvPr>
            <p:ph type="body" sz="half" idx="1"/>
          </p:nvPr>
        </p:nvSpPr>
        <p:spPr>
          <a:xfrm>
            <a:off x="660400" y="876300"/>
            <a:ext cx="5080000" cy="8001000"/>
          </a:xfrm>
          <a:prstGeom prst="rect">
            <a:avLst/>
          </a:prstGeom>
        </p:spPr>
        <p:txBody>
          <a:bodyPr/>
          <a:lstStyle/>
          <a:p>
            <a:pPr marL="0" indent="0" defTabSz="490727">
              <a:spcBef>
                <a:spcPts val="2600"/>
              </a:spcBef>
              <a:buClrTx/>
              <a:buSzTx/>
              <a:buNone/>
              <a:defRPr sz="2520"/>
            </a:pPr>
            <a:r>
              <a:rPr dirty="0" err="1"/>
              <a:t>Es</a:t>
            </a:r>
            <a:r>
              <a:rPr dirty="0"/>
              <a:t> </a:t>
            </a:r>
            <a:r>
              <a:rPr dirty="0" err="1"/>
              <a:t>cierto</a:t>
            </a:r>
            <a:r>
              <a:rPr dirty="0"/>
              <a:t> que </a:t>
            </a:r>
            <a:r>
              <a:rPr dirty="0" err="1"/>
              <a:t>los</a:t>
            </a:r>
            <a:r>
              <a:rPr dirty="0"/>
              <a:t> </a:t>
            </a:r>
            <a:r>
              <a:rPr dirty="0" err="1"/>
              <a:t>fundadores</a:t>
            </a:r>
            <a:r>
              <a:rPr lang="es-ES" dirty="0"/>
              <a:t>,</a:t>
            </a:r>
            <a:r>
              <a:rPr dirty="0"/>
              <a:t> Vicente de Paúl y Luisa de Marillac</a:t>
            </a:r>
            <a:r>
              <a:rPr lang="es-ES" dirty="0"/>
              <a:t>,</a:t>
            </a:r>
            <a:r>
              <a:rPr dirty="0"/>
              <a:t> </a:t>
            </a:r>
            <a:r>
              <a:rPr dirty="0" err="1"/>
              <a:t>profesaron</a:t>
            </a:r>
            <a:r>
              <a:rPr dirty="0"/>
              <a:t> </a:t>
            </a:r>
            <a:r>
              <a:rPr dirty="0" err="1"/>
              <a:t>una</a:t>
            </a:r>
            <a:r>
              <a:rPr dirty="0"/>
              <a:t> admirable </a:t>
            </a:r>
            <a:r>
              <a:rPr dirty="0" err="1"/>
              <a:t>devoción</a:t>
            </a:r>
            <a:r>
              <a:rPr dirty="0"/>
              <a:t> a la </a:t>
            </a:r>
            <a:r>
              <a:rPr dirty="0" err="1"/>
              <a:t>Inmaculada</a:t>
            </a:r>
            <a:r>
              <a:rPr dirty="0"/>
              <a:t> Concepción de María en un </a:t>
            </a:r>
            <a:r>
              <a:rPr dirty="0" err="1"/>
              <a:t>tiempo</a:t>
            </a:r>
            <a:r>
              <a:rPr dirty="0"/>
              <a:t> en el que </a:t>
            </a:r>
            <a:r>
              <a:rPr dirty="0" err="1"/>
              <a:t>todavía</a:t>
            </a:r>
            <a:r>
              <a:rPr dirty="0"/>
              <a:t> </a:t>
            </a:r>
            <a:r>
              <a:rPr dirty="0" err="1"/>
              <a:t>los</a:t>
            </a:r>
            <a:r>
              <a:rPr dirty="0"/>
              <a:t> </a:t>
            </a:r>
            <a:r>
              <a:rPr dirty="0" err="1"/>
              <a:t>teólogos</a:t>
            </a:r>
            <a:r>
              <a:rPr dirty="0"/>
              <a:t> </a:t>
            </a:r>
            <a:r>
              <a:rPr dirty="0" err="1"/>
              <a:t>disputaban</a:t>
            </a:r>
            <a:r>
              <a:rPr dirty="0"/>
              <a:t> </a:t>
            </a:r>
            <a:r>
              <a:rPr dirty="0" err="1"/>
              <a:t>este</a:t>
            </a:r>
            <a:r>
              <a:rPr dirty="0"/>
              <a:t> </a:t>
            </a:r>
            <a:r>
              <a:rPr dirty="0" err="1"/>
              <a:t>extraordinario</a:t>
            </a:r>
            <a:r>
              <a:rPr dirty="0"/>
              <a:t> </a:t>
            </a:r>
            <a:r>
              <a:rPr dirty="0" err="1"/>
              <a:t>privilegio</a:t>
            </a:r>
            <a:r>
              <a:rPr dirty="0"/>
              <a:t> </a:t>
            </a:r>
            <a:r>
              <a:rPr dirty="0" err="1"/>
              <a:t>concedido</a:t>
            </a:r>
            <a:r>
              <a:rPr dirty="0"/>
              <a:t> </a:t>
            </a:r>
            <a:r>
              <a:rPr dirty="0" err="1"/>
              <a:t>por</a:t>
            </a:r>
            <a:r>
              <a:rPr dirty="0"/>
              <a:t> Dios a </a:t>
            </a:r>
            <a:r>
              <a:rPr dirty="0" err="1"/>
              <a:t>su</a:t>
            </a:r>
            <a:r>
              <a:rPr dirty="0"/>
              <a:t> </a:t>
            </a:r>
            <a:r>
              <a:rPr dirty="0" err="1"/>
              <a:t>santa</a:t>
            </a:r>
            <a:r>
              <a:rPr dirty="0"/>
              <a:t> Madre. [Santa Luisa] </a:t>
            </a:r>
            <a:r>
              <a:rPr dirty="0" err="1"/>
              <a:t>había</a:t>
            </a:r>
            <a:r>
              <a:rPr dirty="0"/>
              <a:t> </a:t>
            </a:r>
            <a:r>
              <a:rPr dirty="0" err="1"/>
              <a:t>manifestado</a:t>
            </a:r>
            <a:r>
              <a:rPr dirty="0"/>
              <a:t>, de palabra y </a:t>
            </a:r>
            <a:r>
              <a:rPr dirty="0" err="1"/>
              <a:t>por</a:t>
            </a:r>
            <a:r>
              <a:rPr dirty="0"/>
              <a:t> </a:t>
            </a:r>
            <a:r>
              <a:rPr dirty="0" err="1"/>
              <a:t>escrito</a:t>
            </a:r>
            <a:r>
              <a:rPr dirty="0"/>
              <a:t>, </a:t>
            </a:r>
            <a:r>
              <a:rPr dirty="0" err="1"/>
              <a:t>repetidas</a:t>
            </a:r>
            <a:r>
              <a:rPr dirty="0"/>
              <a:t> </a:t>
            </a:r>
            <a:r>
              <a:rPr dirty="0" err="1"/>
              <a:t>veces</a:t>
            </a:r>
            <a:r>
              <a:rPr dirty="0"/>
              <a:t>, </a:t>
            </a:r>
            <a:r>
              <a:rPr dirty="0" err="1"/>
              <a:t>su</a:t>
            </a:r>
            <a:r>
              <a:rPr dirty="0"/>
              <a:t> </a:t>
            </a:r>
            <a:r>
              <a:rPr dirty="0" err="1"/>
              <a:t>veneración</a:t>
            </a:r>
            <a:r>
              <a:rPr dirty="0"/>
              <a:t> a María </a:t>
            </a:r>
            <a:r>
              <a:rPr dirty="0" err="1"/>
              <a:t>Inmaculada</a:t>
            </a:r>
            <a:r>
              <a:rPr dirty="0"/>
              <a:t> </a:t>
            </a:r>
            <a:r>
              <a:rPr dirty="0" err="1"/>
              <a:t>por</a:t>
            </a:r>
            <a:r>
              <a:rPr dirty="0"/>
              <a:t> el </a:t>
            </a:r>
            <a:r>
              <a:rPr dirty="0" err="1"/>
              <a:t>cúmulo</a:t>
            </a:r>
            <a:r>
              <a:rPr dirty="0"/>
              <a:t> de gracias y </a:t>
            </a:r>
            <a:r>
              <a:rPr dirty="0" err="1"/>
              <a:t>privilegios</a:t>
            </a:r>
            <a:r>
              <a:rPr dirty="0"/>
              <a:t> con que </a:t>
            </a:r>
            <a:r>
              <a:rPr dirty="0" err="1"/>
              <a:t>había</a:t>
            </a:r>
            <a:r>
              <a:rPr dirty="0"/>
              <a:t> </a:t>
            </a:r>
            <a:r>
              <a:rPr dirty="0" err="1"/>
              <a:t>sido</a:t>
            </a:r>
            <a:r>
              <a:rPr dirty="0"/>
              <a:t> </a:t>
            </a:r>
            <a:r>
              <a:rPr dirty="0" err="1"/>
              <a:t>enriquecida</a:t>
            </a:r>
            <a:r>
              <a:rPr dirty="0"/>
              <a:t> y </a:t>
            </a:r>
            <a:r>
              <a:rPr dirty="0" err="1"/>
              <a:t>adornada</a:t>
            </a:r>
            <a:r>
              <a:rPr dirty="0"/>
              <a:t> </a:t>
            </a:r>
            <a:r>
              <a:rPr dirty="0" err="1"/>
              <a:t>por</a:t>
            </a:r>
            <a:r>
              <a:rPr dirty="0"/>
              <a:t> Dios, en </a:t>
            </a:r>
            <a:r>
              <a:rPr dirty="0" err="1"/>
              <a:t>atención</a:t>
            </a:r>
            <a:r>
              <a:rPr dirty="0"/>
              <a:t> a </a:t>
            </a:r>
            <a:r>
              <a:rPr dirty="0" err="1"/>
              <a:t>su</a:t>
            </a:r>
            <a:r>
              <a:rPr dirty="0"/>
              <a:t> </a:t>
            </a:r>
            <a:r>
              <a:rPr dirty="0" err="1"/>
              <a:t>maternidad</a:t>
            </a:r>
            <a:r>
              <a:rPr dirty="0"/>
              <a:t> divina</a:t>
            </a:r>
            <a:r>
              <a:rPr baseline="31999" dirty="0"/>
              <a:t>3</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the-immaculate-conception-1768.jpg"/>
          <p:cNvPicPr>
            <a:picLocks noGrp="1" noChangeAspect="1"/>
          </p:cNvPicPr>
          <p:nvPr>
            <p:ph type="pic" idx="13"/>
          </p:nvPr>
        </p:nvPicPr>
        <p:blipFill>
          <a:blip r:embed="rId2">
            <a:extLst/>
          </a:blip>
          <a:srcRect t="9713" b="9713"/>
          <a:stretch>
            <a:fillRect/>
          </a:stretch>
        </p:blipFill>
        <p:spPr>
          <a:prstGeom prst="rect">
            <a:avLst/>
          </a:prstGeom>
        </p:spPr>
      </p:pic>
      <p:sp>
        <p:nvSpPr>
          <p:cNvPr id="155" name="Shape 155"/>
          <p:cNvSpPr>
            <a:spLocks noGrp="1"/>
          </p:cNvSpPr>
          <p:nvPr>
            <p:ph type="body" sz="half" idx="1"/>
          </p:nvPr>
        </p:nvSpPr>
        <p:spPr>
          <a:xfrm>
            <a:off x="660400" y="876300"/>
            <a:ext cx="5080000" cy="8001000"/>
          </a:xfrm>
          <a:prstGeom prst="rect">
            <a:avLst/>
          </a:prstGeom>
        </p:spPr>
        <p:txBody>
          <a:bodyPr/>
          <a:lstStyle/>
          <a:p>
            <a:pPr marL="0" indent="0">
              <a:buClrTx/>
              <a:buSzTx/>
              <a:buNone/>
            </a:pPr>
            <a:r>
              <a:rPr dirty="0"/>
              <a:t>Más en </a:t>
            </a:r>
            <a:r>
              <a:rPr dirty="0" err="1"/>
              <a:t>concreto</a:t>
            </a:r>
            <a:r>
              <a:rPr dirty="0"/>
              <a:t>, la Concepción </a:t>
            </a:r>
            <a:r>
              <a:rPr dirty="0" err="1"/>
              <a:t>Inmaculada</a:t>
            </a:r>
            <a:r>
              <a:rPr dirty="0"/>
              <a:t> de María, para Luisa, era inseparable de la </a:t>
            </a:r>
            <a:r>
              <a:rPr dirty="0" err="1"/>
              <a:t>maternidad</a:t>
            </a:r>
            <a:r>
              <a:rPr dirty="0"/>
              <a:t> </a:t>
            </a:r>
            <a:r>
              <a:rPr dirty="0" err="1"/>
              <a:t>divina</a:t>
            </a:r>
            <a:r>
              <a:rPr dirty="0"/>
              <a:t>, con la que </a:t>
            </a:r>
            <a:r>
              <a:rPr dirty="0" err="1"/>
              <a:t>guardan</a:t>
            </a:r>
            <a:r>
              <a:rPr dirty="0"/>
              <a:t> </a:t>
            </a:r>
            <a:r>
              <a:rPr dirty="0" err="1"/>
              <a:t>también</a:t>
            </a:r>
            <a:r>
              <a:rPr dirty="0"/>
              <a:t> </a:t>
            </a:r>
            <a:r>
              <a:rPr dirty="0" err="1"/>
              <a:t>relación</a:t>
            </a:r>
            <a:r>
              <a:rPr dirty="0"/>
              <a:t> la </a:t>
            </a:r>
            <a:r>
              <a:rPr dirty="0" err="1"/>
              <a:t>acción</a:t>
            </a:r>
            <a:r>
              <a:rPr dirty="0"/>
              <a:t> de la </a:t>
            </a:r>
            <a:r>
              <a:rPr dirty="0" err="1"/>
              <a:t>Santísima</a:t>
            </a:r>
            <a:r>
              <a:rPr dirty="0"/>
              <a:t> Trinidad en </a:t>
            </a:r>
            <a:r>
              <a:rPr dirty="0" err="1"/>
              <a:t>ella</a:t>
            </a:r>
            <a:r>
              <a:rPr dirty="0"/>
              <a:t>, </a:t>
            </a:r>
            <a:r>
              <a:rPr dirty="0" err="1"/>
              <a:t>así</a:t>
            </a:r>
            <a:r>
              <a:rPr dirty="0"/>
              <a:t> </a:t>
            </a:r>
            <a:r>
              <a:rPr dirty="0" err="1"/>
              <a:t>como</a:t>
            </a:r>
            <a:r>
              <a:rPr dirty="0"/>
              <a:t> </a:t>
            </a:r>
            <a:r>
              <a:rPr dirty="0" err="1"/>
              <a:t>su</a:t>
            </a:r>
            <a:r>
              <a:rPr dirty="0"/>
              <a:t> </a:t>
            </a:r>
            <a:r>
              <a:rPr dirty="0" err="1"/>
              <a:t>papel</a:t>
            </a:r>
            <a:r>
              <a:rPr dirty="0"/>
              <a:t> de </a:t>
            </a:r>
            <a:r>
              <a:rPr dirty="0" err="1"/>
              <a:t>Corredentora</a:t>
            </a:r>
            <a:r>
              <a:rPr dirty="0"/>
              <a:t>, de </a:t>
            </a:r>
            <a:r>
              <a:rPr dirty="0" err="1"/>
              <a:t>Distribuidora</a:t>
            </a:r>
            <a:r>
              <a:rPr dirty="0"/>
              <a:t> de </a:t>
            </a:r>
            <a:r>
              <a:rPr dirty="0" err="1"/>
              <a:t>todas</a:t>
            </a:r>
            <a:r>
              <a:rPr dirty="0"/>
              <a:t> las gracias y </a:t>
            </a:r>
            <a:r>
              <a:rPr dirty="0" err="1"/>
              <a:t>su</a:t>
            </a:r>
            <a:r>
              <a:rPr dirty="0"/>
              <a:t> Asunción a </a:t>
            </a:r>
            <a:r>
              <a:rPr dirty="0" err="1"/>
              <a:t>los</a:t>
            </a:r>
            <a:r>
              <a:rPr dirty="0"/>
              <a:t> cielos</a:t>
            </a:r>
            <a:r>
              <a:rPr baseline="31999" dirty="0"/>
              <a:t>3</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tiff"/>
          <p:cNvPicPr>
            <a:picLocks noGrp="1" noChangeAspect="1"/>
          </p:cNvPicPr>
          <p:nvPr>
            <p:ph type="pic" idx="13"/>
          </p:nvPr>
        </p:nvPicPr>
        <p:blipFill>
          <a:blip r:embed="rId2">
            <a:extLst/>
          </a:blip>
          <a:srcRect l="2699" t="5572" r="28694" b="23194"/>
          <a:stretch>
            <a:fillRect/>
          </a:stretch>
        </p:blipFill>
        <p:spPr>
          <a:prstGeom prst="rect">
            <a:avLst/>
          </a:prstGeom>
        </p:spPr>
      </p:pic>
      <p:sp>
        <p:nvSpPr>
          <p:cNvPr id="158" name="Shape 158"/>
          <p:cNvSpPr>
            <a:spLocks noGrp="1"/>
          </p:cNvSpPr>
          <p:nvPr>
            <p:ph type="body" sz="half" idx="1"/>
          </p:nvPr>
        </p:nvSpPr>
        <p:spPr>
          <a:xfrm>
            <a:off x="660400" y="876300"/>
            <a:ext cx="5080000" cy="8001000"/>
          </a:xfrm>
          <a:prstGeom prst="rect">
            <a:avLst/>
          </a:prstGeom>
        </p:spPr>
        <p:txBody>
          <a:bodyPr/>
          <a:lstStyle/>
          <a:p>
            <a:pPr marL="0" indent="0">
              <a:buClrTx/>
              <a:buSzTx/>
              <a:buNone/>
            </a:pPr>
            <a:r>
              <a:rPr dirty="0" err="1"/>
              <a:t>Consta</a:t>
            </a:r>
            <a:r>
              <a:rPr dirty="0"/>
              <a:t> que Luisa de Marillac </a:t>
            </a:r>
            <a:r>
              <a:rPr dirty="0" err="1"/>
              <a:t>gustaba</a:t>
            </a:r>
            <a:r>
              <a:rPr dirty="0"/>
              <a:t> </a:t>
            </a:r>
            <a:r>
              <a:rPr dirty="0" err="1"/>
              <a:t>rezar</a:t>
            </a:r>
            <a:r>
              <a:rPr dirty="0"/>
              <a:t> un </a:t>
            </a:r>
            <a:r>
              <a:rPr lang="es-ES" dirty="0"/>
              <a:t>«</a:t>
            </a:r>
            <a:r>
              <a:rPr dirty="0" err="1"/>
              <a:t>rosarito</a:t>
            </a:r>
            <a:r>
              <a:rPr lang="es-ES" dirty="0"/>
              <a:t>»</a:t>
            </a:r>
            <a:r>
              <a:rPr dirty="0"/>
              <a:t> </a:t>
            </a:r>
            <a:r>
              <a:rPr dirty="0" err="1"/>
              <a:t>compuesto</a:t>
            </a:r>
            <a:r>
              <a:rPr dirty="0"/>
              <a:t> de 12 </a:t>
            </a:r>
            <a:r>
              <a:rPr dirty="0" err="1"/>
              <a:t>cuentas</a:t>
            </a:r>
            <a:r>
              <a:rPr dirty="0"/>
              <a:t>, </a:t>
            </a:r>
            <a:r>
              <a:rPr dirty="0" err="1"/>
              <a:t>según</a:t>
            </a:r>
            <a:r>
              <a:rPr dirty="0"/>
              <a:t> le </a:t>
            </a:r>
            <a:r>
              <a:rPr dirty="0" err="1"/>
              <a:t>comunica</a:t>
            </a:r>
            <a:r>
              <a:rPr dirty="0"/>
              <a:t> al Sr. Vicente </a:t>
            </a:r>
            <a:r>
              <a:rPr dirty="0" err="1"/>
              <a:t>por</a:t>
            </a:r>
            <a:r>
              <a:rPr dirty="0"/>
              <a:t> carta del 27 de </a:t>
            </a:r>
            <a:r>
              <a:rPr dirty="0" err="1"/>
              <a:t>marzo</a:t>
            </a:r>
            <a:r>
              <a:rPr dirty="0"/>
              <a:t> de 1646</a:t>
            </a:r>
            <a:r>
              <a:rPr baseline="31999" dirty="0"/>
              <a:t>3</a:t>
            </a:r>
            <a:r>
              <a:rPr lang="es-ES" dirty="0"/>
              <a:t>.</a:t>
            </a:r>
            <a:endParaRPr baseline="31999" dirty="0"/>
          </a:p>
        </p:txBody>
      </p:sp>
      <p:pic>
        <p:nvPicPr>
          <p:cNvPr id="159" name="chaplet.jpg"/>
          <p:cNvPicPr>
            <a:picLocks noChangeAspect="1"/>
          </p:cNvPicPr>
          <p:nvPr/>
        </p:nvPicPr>
        <p:blipFill>
          <a:blip r:embed="rId3">
            <a:extLst/>
          </a:blip>
          <a:srcRect l="22551" t="6558" r="23226" b="6524"/>
          <a:stretch>
            <a:fillRect/>
          </a:stretch>
        </p:blipFill>
        <p:spPr>
          <a:xfrm>
            <a:off x="6688120" y="4774253"/>
            <a:ext cx="4448308" cy="4759703"/>
          </a:xfrm>
          <a:custGeom>
            <a:avLst/>
            <a:gdLst/>
            <a:ahLst/>
            <a:cxnLst>
              <a:cxn ang="0">
                <a:pos x="wd2" y="hd2"/>
              </a:cxn>
              <a:cxn ang="5400000">
                <a:pos x="wd2" y="hd2"/>
              </a:cxn>
              <a:cxn ang="10800000">
                <a:pos x="wd2" y="hd2"/>
              </a:cxn>
              <a:cxn ang="16200000">
                <a:pos x="wd2" y="hd2"/>
              </a:cxn>
            </a:cxnLst>
            <a:rect l="0" t="0" r="r" b="b"/>
            <a:pathLst>
              <a:path w="21574" h="21503" extrusionOk="0">
                <a:moveTo>
                  <a:pt x="2625" y="0"/>
                </a:moveTo>
                <a:cubicBezTo>
                  <a:pt x="2357" y="-2"/>
                  <a:pt x="2085" y="68"/>
                  <a:pt x="1849" y="208"/>
                </a:cubicBezTo>
                <a:cubicBezTo>
                  <a:pt x="1166" y="611"/>
                  <a:pt x="898" y="925"/>
                  <a:pt x="898" y="1319"/>
                </a:cubicBezTo>
                <a:cubicBezTo>
                  <a:pt x="898" y="1591"/>
                  <a:pt x="839" y="1709"/>
                  <a:pt x="650" y="1825"/>
                </a:cubicBezTo>
                <a:cubicBezTo>
                  <a:pt x="469" y="1935"/>
                  <a:pt x="383" y="2096"/>
                  <a:pt x="330" y="2425"/>
                </a:cubicBezTo>
                <a:cubicBezTo>
                  <a:pt x="290" y="2674"/>
                  <a:pt x="193" y="2975"/>
                  <a:pt x="111" y="3092"/>
                </a:cubicBezTo>
                <a:cubicBezTo>
                  <a:pt x="-4" y="3257"/>
                  <a:pt x="-26" y="3454"/>
                  <a:pt x="30" y="3946"/>
                </a:cubicBezTo>
                <a:cubicBezTo>
                  <a:pt x="70" y="4298"/>
                  <a:pt x="141" y="4629"/>
                  <a:pt x="184" y="4681"/>
                </a:cubicBezTo>
                <a:cubicBezTo>
                  <a:pt x="227" y="4733"/>
                  <a:pt x="291" y="4888"/>
                  <a:pt x="326" y="5027"/>
                </a:cubicBezTo>
                <a:cubicBezTo>
                  <a:pt x="364" y="5176"/>
                  <a:pt x="541" y="5368"/>
                  <a:pt x="756" y="5491"/>
                </a:cubicBezTo>
                <a:cubicBezTo>
                  <a:pt x="1002" y="5634"/>
                  <a:pt x="1104" y="5755"/>
                  <a:pt x="1073" y="5866"/>
                </a:cubicBezTo>
                <a:cubicBezTo>
                  <a:pt x="1048" y="5956"/>
                  <a:pt x="1071" y="6101"/>
                  <a:pt x="1125" y="6191"/>
                </a:cubicBezTo>
                <a:cubicBezTo>
                  <a:pt x="1196" y="6309"/>
                  <a:pt x="1171" y="6405"/>
                  <a:pt x="1035" y="6546"/>
                </a:cubicBezTo>
                <a:cubicBezTo>
                  <a:pt x="728" y="6862"/>
                  <a:pt x="787" y="7883"/>
                  <a:pt x="1141" y="8403"/>
                </a:cubicBezTo>
                <a:cubicBezTo>
                  <a:pt x="1292" y="8627"/>
                  <a:pt x="1527" y="8850"/>
                  <a:pt x="1662" y="8898"/>
                </a:cubicBezTo>
                <a:cubicBezTo>
                  <a:pt x="1798" y="8946"/>
                  <a:pt x="1997" y="9068"/>
                  <a:pt x="2107" y="9171"/>
                </a:cubicBezTo>
                <a:cubicBezTo>
                  <a:pt x="2216" y="9273"/>
                  <a:pt x="2411" y="9370"/>
                  <a:pt x="2542" y="9387"/>
                </a:cubicBezTo>
                <a:cubicBezTo>
                  <a:pt x="2760" y="9416"/>
                  <a:pt x="2785" y="9469"/>
                  <a:pt x="2813" y="10065"/>
                </a:cubicBezTo>
                <a:lnTo>
                  <a:pt x="2842" y="10714"/>
                </a:lnTo>
                <a:lnTo>
                  <a:pt x="3468" y="11274"/>
                </a:lnTo>
                <a:cubicBezTo>
                  <a:pt x="3994" y="11746"/>
                  <a:pt x="4150" y="11837"/>
                  <a:pt x="4457" y="11837"/>
                </a:cubicBezTo>
                <a:cubicBezTo>
                  <a:pt x="4897" y="11837"/>
                  <a:pt x="5248" y="12046"/>
                  <a:pt x="5292" y="12335"/>
                </a:cubicBezTo>
                <a:cubicBezTo>
                  <a:pt x="5316" y="12488"/>
                  <a:pt x="5406" y="12555"/>
                  <a:pt x="5612" y="12577"/>
                </a:cubicBezTo>
                <a:cubicBezTo>
                  <a:pt x="5769" y="12594"/>
                  <a:pt x="5925" y="12680"/>
                  <a:pt x="5958" y="12767"/>
                </a:cubicBezTo>
                <a:cubicBezTo>
                  <a:pt x="6056" y="13028"/>
                  <a:pt x="6519" y="13449"/>
                  <a:pt x="6711" y="13449"/>
                </a:cubicBezTo>
                <a:cubicBezTo>
                  <a:pt x="6809" y="13449"/>
                  <a:pt x="6919" y="13491"/>
                  <a:pt x="6953" y="13544"/>
                </a:cubicBezTo>
                <a:cubicBezTo>
                  <a:pt x="6988" y="13596"/>
                  <a:pt x="7262" y="13639"/>
                  <a:pt x="7564" y="13639"/>
                </a:cubicBezTo>
                <a:cubicBezTo>
                  <a:pt x="7865" y="13639"/>
                  <a:pt x="8139" y="13596"/>
                  <a:pt x="8174" y="13544"/>
                </a:cubicBezTo>
                <a:cubicBezTo>
                  <a:pt x="8208" y="13491"/>
                  <a:pt x="8311" y="13449"/>
                  <a:pt x="8401" y="13449"/>
                </a:cubicBezTo>
                <a:cubicBezTo>
                  <a:pt x="8491" y="13449"/>
                  <a:pt x="8638" y="13385"/>
                  <a:pt x="8728" y="13309"/>
                </a:cubicBezTo>
                <a:cubicBezTo>
                  <a:pt x="8921" y="13146"/>
                  <a:pt x="9967" y="12880"/>
                  <a:pt x="10410" y="12880"/>
                </a:cubicBezTo>
                <a:cubicBezTo>
                  <a:pt x="10637" y="12880"/>
                  <a:pt x="10932" y="12724"/>
                  <a:pt x="11507" y="12299"/>
                </a:cubicBezTo>
                <a:cubicBezTo>
                  <a:pt x="12263" y="11741"/>
                  <a:pt x="12295" y="11701"/>
                  <a:pt x="12295" y="11322"/>
                </a:cubicBezTo>
                <a:cubicBezTo>
                  <a:pt x="12295" y="10881"/>
                  <a:pt x="12432" y="10700"/>
                  <a:pt x="12762" y="10700"/>
                </a:cubicBezTo>
                <a:cubicBezTo>
                  <a:pt x="12885" y="10700"/>
                  <a:pt x="13051" y="10604"/>
                  <a:pt x="13134" y="10487"/>
                </a:cubicBezTo>
                <a:cubicBezTo>
                  <a:pt x="13216" y="10369"/>
                  <a:pt x="13499" y="10173"/>
                  <a:pt x="13761" y="10051"/>
                </a:cubicBezTo>
                <a:cubicBezTo>
                  <a:pt x="14533" y="9692"/>
                  <a:pt x="14711" y="9332"/>
                  <a:pt x="14753" y="8052"/>
                </a:cubicBezTo>
                <a:lnTo>
                  <a:pt x="14789" y="6981"/>
                </a:lnTo>
                <a:lnTo>
                  <a:pt x="15170" y="6686"/>
                </a:lnTo>
                <a:cubicBezTo>
                  <a:pt x="15380" y="6521"/>
                  <a:pt x="15553" y="6302"/>
                  <a:pt x="15555" y="6198"/>
                </a:cubicBezTo>
                <a:cubicBezTo>
                  <a:pt x="15557" y="6094"/>
                  <a:pt x="15625" y="5924"/>
                  <a:pt x="15707" y="5823"/>
                </a:cubicBezTo>
                <a:cubicBezTo>
                  <a:pt x="15794" y="5716"/>
                  <a:pt x="15857" y="5431"/>
                  <a:pt x="15857" y="5142"/>
                </a:cubicBezTo>
                <a:cubicBezTo>
                  <a:pt x="15857" y="4751"/>
                  <a:pt x="15802" y="4589"/>
                  <a:pt x="15601" y="4367"/>
                </a:cubicBezTo>
                <a:cubicBezTo>
                  <a:pt x="15461" y="4212"/>
                  <a:pt x="15347" y="4021"/>
                  <a:pt x="15347" y="3942"/>
                </a:cubicBezTo>
                <a:cubicBezTo>
                  <a:pt x="15347" y="3864"/>
                  <a:pt x="15543" y="3583"/>
                  <a:pt x="15780" y="3318"/>
                </a:cubicBezTo>
                <a:cubicBezTo>
                  <a:pt x="16159" y="2897"/>
                  <a:pt x="16263" y="2836"/>
                  <a:pt x="16598" y="2834"/>
                </a:cubicBezTo>
                <a:cubicBezTo>
                  <a:pt x="16908" y="2833"/>
                  <a:pt x="17001" y="2877"/>
                  <a:pt x="17093" y="3066"/>
                </a:cubicBezTo>
                <a:cubicBezTo>
                  <a:pt x="17284" y="3455"/>
                  <a:pt x="18386" y="3506"/>
                  <a:pt x="18966" y="3152"/>
                </a:cubicBezTo>
                <a:cubicBezTo>
                  <a:pt x="19202" y="3007"/>
                  <a:pt x="19316" y="3061"/>
                  <a:pt x="19316" y="3318"/>
                </a:cubicBezTo>
                <a:cubicBezTo>
                  <a:pt x="19316" y="3412"/>
                  <a:pt x="19408" y="3535"/>
                  <a:pt x="19520" y="3591"/>
                </a:cubicBezTo>
                <a:cubicBezTo>
                  <a:pt x="19632" y="3647"/>
                  <a:pt x="19724" y="3753"/>
                  <a:pt x="19724" y="3828"/>
                </a:cubicBezTo>
                <a:cubicBezTo>
                  <a:pt x="19724" y="3902"/>
                  <a:pt x="19805" y="4002"/>
                  <a:pt x="19905" y="4052"/>
                </a:cubicBezTo>
                <a:cubicBezTo>
                  <a:pt x="20005" y="4102"/>
                  <a:pt x="20148" y="4251"/>
                  <a:pt x="20223" y="4382"/>
                </a:cubicBezTo>
                <a:cubicBezTo>
                  <a:pt x="20350" y="4604"/>
                  <a:pt x="20334" y="4638"/>
                  <a:pt x="19940" y="4988"/>
                </a:cubicBezTo>
                <a:cubicBezTo>
                  <a:pt x="19658" y="5237"/>
                  <a:pt x="19520" y="5443"/>
                  <a:pt x="19520" y="5608"/>
                </a:cubicBezTo>
                <a:cubicBezTo>
                  <a:pt x="19520" y="5743"/>
                  <a:pt x="19474" y="5881"/>
                  <a:pt x="19418" y="5913"/>
                </a:cubicBezTo>
                <a:cubicBezTo>
                  <a:pt x="19362" y="5945"/>
                  <a:pt x="19316" y="6180"/>
                  <a:pt x="19316" y="6435"/>
                </a:cubicBezTo>
                <a:cubicBezTo>
                  <a:pt x="19316" y="6689"/>
                  <a:pt x="19362" y="6922"/>
                  <a:pt x="19418" y="6954"/>
                </a:cubicBezTo>
                <a:cubicBezTo>
                  <a:pt x="19474" y="6987"/>
                  <a:pt x="19520" y="7090"/>
                  <a:pt x="19520" y="7186"/>
                </a:cubicBezTo>
                <a:cubicBezTo>
                  <a:pt x="19520" y="7281"/>
                  <a:pt x="19591" y="7386"/>
                  <a:pt x="19678" y="7417"/>
                </a:cubicBezTo>
                <a:cubicBezTo>
                  <a:pt x="19788" y="7456"/>
                  <a:pt x="19829" y="7569"/>
                  <a:pt x="19807" y="7781"/>
                </a:cubicBezTo>
                <a:cubicBezTo>
                  <a:pt x="19779" y="8056"/>
                  <a:pt x="19734" y="8097"/>
                  <a:pt x="19393" y="8149"/>
                </a:cubicBezTo>
                <a:cubicBezTo>
                  <a:pt x="18958" y="8214"/>
                  <a:pt x="18703" y="8402"/>
                  <a:pt x="18286" y="8964"/>
                </a:cubicBezTo>
                <a:cubicBezTo>
                  <a:pt x="17967" y="9395"/>
                  <a:pt x="17935" y="9669"/>
                  <a:pt x="18106" y="10411"/>
                </a:cubicBezTo>
                <a:cubicBezTo>
                  <a:pt x="18208" y="10858"/>
                  <a:pt x="18200" y="10909"/>
                  <a:pt x="17979" y="11127"/>
                </a:cubicBezTo>
                <a:cubicBezTo>
                  <a:pt x="17823" y="11279"/>
                  <a:pt x="17627" y="11359"/>
                  <a:pt x="17413" y="11360"/>
                </a:cubicBezTo>
                <a:cubicBezTo>
                  <a:pt x="17177" y="11361"/>
                  <a:pt x="16987" y="11455"/>
                  <a:pt x="16735" y="11690"/>
                </a:cubicBezTo>
                <a:cubicBezTo>
                  <a:pt x="16284" y="12110"/>
                  <a:pt x="16123" y="12576"/>
                  <a:pt x="16190" y="13264"/>
                </a:cubicBezTo>
                <a:cubicBezTo>
                  <a:pt x="16224" y="13605"/>
                  <a:pt x="16198" y="13850"/>
                  <a:pt x="16127" y="13916"/>
                </a:cubicBezTo>
                <a:cubicBezTo>
                  <a:pt x="16043" y="13995"/>
                  <a:pt x="16048" y="14070"/>
                  <a:pt x="16140" y="14207"/>
                </a:cubicBezTo>
                <a:cubicBezTo>
                  <a:pt x="16299" y="14443"/>
                  <a:pt x="16299" y="14798"/>
                  <a:pt x="16142" y="14944"/>
                </a:cubicBezTo>
                <a:cubicBezTo>
                  <a:pt x="15975" y="15099"/>
                  <a:pt x="15991" y="15944"/>
                  <a:pt x="16165" y="16247"/>
                </a:cubicBezTo>
                <a:cubicBezTo>
                  <a:pt x="16298" y="16478"/>
                  <a:pt x="16290" y="16511"/>
                  <a:pt x="16058" y="16678"/>
                </a:cubicBezTo>
                <a:cubicBezTo>
                  <a:pt x="15894" y="16795"/>
                  <a:pt x="15636" y="16856"/>
                  <a:pt x="15318" y="16857"/>
                </a:cubicBezTo>
                <a:cubicBezTo>
                  <a:pt x="14809" y="16859"/>
                  <a:pt x="14596" y="16995"/>
                  <a:pt x="13519" y="17997"/>
                </a:cubicBezTo>
                <a:cubicBezTo>
                  <a:pt x="13322" y="18180"/>
                  <a:pt x="12966" y="18473"/>
                  <a:pt x="12728" y="18646"/>
                </a:cubicBezTo>
                <a:lnTo>
                  <a:pt x="12295" y="18960"/>
                </a:lnTo>
                <a:lnTo>
                  <a:pt x="12295" y="19616"/>
                </a:lnTo>
                <a:cubicBezTo>
                  <a:pt x="12295" y="20266"/>
                  <a:pt x="12299" y="20272"/>
                  <a:pt x="12678" y="20513"/>
                </a:cubicBezTo>
                <a:cubicBezTo>
                  <a:pt x="12888" y="20646"/>
                  <a:pt x="13311" y="20925"/>
                  <a:pt x="13619" y="21130"/>
                </a:cubicBezTo>
                <a:cubicBezTo>
                  <a:pt x="14169" y="21495"/>
                  <a:pt x="14563" y="21598"/>
                  <a:pt x="14687" y="21411"/>
                </a:cubicBezTo>
                <a:cubicBezTo>
                  <a:pt x="14722" y="21359"/>
                  <a:pt x="14857" y="21316"/>
                  <a:pt x="14989" y="21316"/>
                </a:cubicBezTo>
                <a:cubicBezTo>
                  <a:pt x="15402" y="21316"/>
                  <a:pt x="15552" y="21213"/>
                  <a:pt x="15936" y="20663"/>
                </a:cubicBezTo>
                <a:cubicBezTo>
                  <a:pt x="16885" y="19309"/>
                  <a:pt x="17006" y="19058"/>
                  <a:pt x="17008" y="18449"/>
                </a:cubicBezTo>
                <a:cubicBezTo>
                  <a:pt x="17010" y="18048"/>
                  <a:pt x="16960" y="17855"/>
                  <a:pt x="16820" y="17710"/>
                </a:cubicBezTo>
                <a:cubicBezTo>
                  <a:pt x="16663" y="17549"/>
                  <a:pt x="16649" y="17483"/>
                  <a:pt x="16750" y="17332"/>
                </a:cubicBezTo>
                <a:cubicBezTo>
                  <a:pt x="16909" y="17096"/>
                  <a:pt x="16910" y="16742"/>
                  <a:pt x="16750" y="16593"/>
                </a:cubicBezTo>
                <a:cubicBezTo>
                  <a:pt x="16653" y="16503"/>
                  <a:pt x="16651" y="16439"/>
                  <a:pt x="16747" y="16296"/>
                </a:cubicBezTo>
                <a:cubicBezTo>
                  <a:pt x="16824" y="16180"/>
                  <a:pt x="16833" y="16092"/>
                  <a:pt x="16770" y="16055"/>
                </a:cubicBezTo>
                <a:cubicBezTo>
                  <a:pt x="16635" y="15978"/>
                  <a:pt x="16642" y="15407"/>
                  <a:pt x="16779" y="15279"/>
                </a:cubicBezTo>
                <a:cubicBezTo>
                  <a:pt x="16840" y="15223"/>
                  <a:pt x="16900" y="14953"/>
                  <a:pt x="16910" y="14677"/>
                </a:cubicBezTo>
                <a:lnTo>
                  <a:pt x="16928" y="14175"/>
                </a:lnTo>
                <a:lnTo>
                  <a:pt x="17430" y="14017"/>
                </a:lnTo>
                <a:cubicBezTo>
                  <a:pt x="17768" y="13911"/>
                  <a:pt x="18032" y="13746"/>
                  <a:pt x="18242" y="13504"/>
                </a:cubicBezTo>
                <a:cubicBezTo>
                  <a:pt x="18548" y="13152"/>
                  <a:pt x="18554" y="13128"/>
                  <a:pt x="18560" y="12041"/>
                </a:cubicBezTo>
                <a:lnTo>
                  <a:pt x="18566" y="10937"/>
                </a:lnTo>
                <a:lnTo>
                  <a:pt x="18883" y="10906"/>
                </a:lnTo>
                <a:cubicBezTo>
                  <a:pt x="19121" y="10884"/>
                  <a:pt x="19317" y="10751"/>
                  <a:pt x="19667" y="10370"/>
                </a:cubicBezTo>
                <a:cubicBezTo>
                  <a:pt x="19922" y="10091"/>
                  <a:pt x="20130" y="9823"/>
                  <a:pt x="20130" y="9773"/>
                </a:cubicBezTo>
                <a:cubicBezTo>
                  <a:pt x="20130" y="9723"/>
                  <a:pt x="20199" y="9626"/>
                  <a:pt x="20282" y="9561"/>
                </a:cubicBezTo>
                <a:cubicBezTo>
                  <a:pt x="20391" y="9478"/>
                  <a:pt x="20436" y="9257"/>
                  <a:pt x="20436" y="8803"/>
                </a:cubicBezTo>
                <a:cubicBezTo>
                  <a:pt x="20436" y="8349"/>
                  <a:pt x="20480" y="8128"/>
                  <a:pt x="20589" y="8045"/>
                </a:cubicBezTo>
                <a:cubicBezTo>
                  <a:pt x="20672" y="7980"/>
                  <a:pt x="20741" y="7886"/>
                  <a:pt x="20741" y="7833"/>
                </a:cubicBezTo>
                <a:cubicBezTo>
                  <a:pt x="20741" y="7780"/>
                  <a:pt x="20929" y="7545"/>
                  <a:pt x="21158" y="7313"/>
                </a:cubicBezTo>
                <a:lnTo>
                  <a:pt x="21574" y="6894"/>
                </a:lnTo>
                <a:lnTo>
                  <a:pt x="21539" y="6044"/>
                </a:lnTo>
                <a:cubicBezTo>
                  <a:pt x="21509" y="5310"/>
                  <a:pt x="21475" y="5169"/>
                  <a:pt x="21287" y="5031"/>
                </a:cubicBezTo>
                <a:cubicBezTo>
                  <a:pt x="21148" y="4928"/>
                  <a:pt x="21045" y="4715"/>
                  <a:pt x="21002" y="4435"/>
                </a:cubicBezTo>
                <a:cubicBezTo>
                  <a:pt x="20948" y="4080"/>
                  <a:pt x="20862" y="3938"/>
                  <a:pt x="20535" y="3682"/>
                </a:cubicBezTo>
                <a:cubicBezTo>
                  <a:pt x="20313" y="3509"/>
                  <a:pt x="20130" y="3317"/>
                  <a:pt x="20130" y="3256"/>
                </a:cubicBezTo>
                <a:cubicBezTo>
                  <a:pt x="20130" y="3010"/>
                  <a:pt x="19799" y="2547"/>
                  <a:pt x="19624" y="2547"/>
                </a:cubicBezTo>
                <a:cubicBezTo>
                  <a:pt x="19419" y="2547"/>
                  <a:pt x="19159" y="2222"/>
                  <a:pt x="19056" y="1843"/>
                </a:cubicBezTo>
                <a:cubicBezTo>
                  <a:pt x="19019" y="1706"/>
                  <a:pt x="18902" y="1553"/>
                  <a:pt x="18800" y="1502"/>
                </a:cubicBezTo>
                <a:cubicBezTo>
                  <a:pt x="18509" y="1357"/>
                  <a:pt x="17661" y="1393"/>
                  <a:pt x="17403" y="1561"/>
                </a:cubicBezTo>
                <a:cubicBezTo>
                  <a:pt x="17143" y="1731"/>
                  <a:pt x="16874" y="1680"/>
                  <a:pt x="16874" y="1461"/>
                </a:cubicBezTo>
                <a:cubicBezTo>
                  <a:pt x="16874" y="1352"/>
                  <a:pt x="16760" y="1316"/>
                  <a:pt x="16414" y="1316"/>
                </a:cubicBezTo>
                <a:cubicBezTo>
                  <a:pt x="16022" y="1316"/>
                  <a:pt x="15898" y="1366"/>
                  <a:pt x="15596" y="1647"/>
                </a:cubicBezTo>
                <a:cubicBezTo>
                  <a:pt x="15202" y="2014"/>
                  <a:pt x="15029" y="2047"/>
                  <a:pt x="14597" y="1837"/>
                </a:cubicBezTo>
                <a:cubicBezTo>
                  <a:pt x="14436" y="1760"/>
                  <a:pt x="14139" y="1694"/>
                  <a:pt x="13933" y="1694"/>
                </a:cubicBezTo>
                <a:cubicBezTo>
                  <a:pt x="13614" y="1694"/>
                  <a:pt x="13484" y="1768"/>
                  <a:pt x="13055" y="2187"/>
                </a:cubicBezTo>
                <a:cubicBezTo>
                  <a:pt x="12347" y="2879"/>
                  <a:pt x="12193" y="3114"/>
                  <a:pt x="12193" y="3523"/>
                </a:cubicBezTo>
                <a:cubicBezTo>
                  <a:pt x="12192" y="3810"/>
                  <a:pt x="12144" y="3898"/>
                  <a:pt x="11942" y="3984"/>
                </a:cubicBezTo>
                <a:cubicBezTo>
                  <a:pt x="11742" y="4068"/>
                  <a:pt x="11640" y="4061"/>
                  <a:pt x="11436" y="3937"/>
                </a:cubicBezTo>
                <a:cubicBezTo>
                  <a:pt x="11169" y="3774"/>
                  <a:pt x="10314" y="3722"/>
                  <a:pt x="10220" y="3863"/>
                </a:cubicBezTo>
                <a:cubicBezTo>
                  <a:pt x="10190" y="3909"/>
                  <a:pt x="9988" y="3970"/>
                  <a:pt x="9773" y="4001"/>
                </a:cubicBezTo>
                <a:cubicBezTo>
                  <a:pt x="9549" y="4035"/>
                  <a:pt x="9282" y="4162"/>
                  <a:pt x="9144" y="4299"/>
                </a:cubicBezTo>
                <a:cubicBezTo>
                  <a:pt x="8918" y="4523"/>
                  <a:pt x="8889" y="4528"/>
                  <a:pt x="8715" y="4382"/>
                </a:cubicBezTo>
                <a:cubicBezTo>
                  <a:pt x="8612" y="4295"/>
                  <a:pt x="8530" y="4169"/>
                  <a:pt x="8530" y="4100"/>
                </a:cubicBezTo>
                <a:cubicBezTo>
                  <a:pt x="8530" y="3854"/>
                  <a:pt x="8091" y="3198"/>
                  <a:pt x="7779" y="2978"/>
                </a:cubicBezTo>
                <a:cubicBezTo>
                  <a:pt x="7604" y="2854"/>
                  <a:pt x="7325" y="2740"/>
                  <a:pt x="7157" y="2723"/>
                </a:cubicBezTo>
                <a:cubicBezTo>
                  <a:pt x="6914" y="2698"/>
                  <a:pt x="6844" y="2638"/>
                  <a:pt x="6819" y="2438"/>
                </a:cubicBezTo>
                <a:cubicBezTo>
                  <a:pt x="6801" y="2300"/>
                  <a:pt x="6698" y="2112"/>
                  <a:pt x="6590" y="2020"/>
                </a:cubicBezTo>
                <a:cubicBezTo>
                  <a:pt x="6481" y="1929"/>
                  <a:pt x="6393" y="1770"/>
                  <a:pt x="6393" y="1665"/>
                </a:cubicBezTo>
                <a:cubicBezTo>
                  <a:pt x="6393" y="1353"/>
                  <a:pt x="5923" y="705"/>
                  <a:pt x="5502" y="433"/>
                </a:cubicBezTo>
                <a:cubicBezTo>
                  <a:pt x="5182" y="227"/>
                  <a:pt x="4997" y="179"/>
                  <a:pt x="4501" y="179"/>
                </a:cubicBezTo>
                <a:cubicBezTo>
                  <a:pt x="4164" y="179"/>
                  <a:pt x="3837" y="228"/>
                  <a:pt x="3770" y="290"/>
                </a:cubicBezTo>
                <a:cubicBezTo>
                  <a:pt x="3676" y="378"/>
                  <a:pt x="3583" y="363"/>
                  <a:pt x="3366" y="217"/>
                </a:cubicBezTo>
                <a:cubicBezTo>
                  <a:pt x="3154" y="74"/>
                  <a:pt x="2892" y="1"/>
                  <a:pt x="2625" y="0"/>
                </a:cubicBezTo>
                <a:close/>
                <a:moveTo>
                  <a:pt x="3756" y="1558"/>
                </a:moveTo>
                <a:lnTo>
                  <a:pt x="4114" y="1907"/>
                </a:lnTo>
                <a:cubicBezTo>
                  <a:pt x="4431" y="2220"/>
                  <a:pt x="5206" y="2547"/>
                  <a:pt x="5633" y="2547"/>
                </a:cubicBezTo>
                <a:cubicBezTo>
                  <a:pt x="5915" y="2547"/>
                  <a:pt x="6125" y="2936"/>
                  <a:pt x="6139" y="3482"/>
                </a:cubicBezTo>
                <a:cubicBezTo>
                  <a:pt x="6155" y="4092"/>
                  <a:pt x="6443" y="4751"/>
                  <a:pt x="6851" y="5108"/>
                </a:cubicBezTo>
                <a:cubicBezTo>
                  <a:pt x="7051" y="5282"/>
                  <a:pt x="7261" y="5340"/>
                  <a:pt x="7862" y="5386"/>
                </a:cubicBezTo>
                <a:cubicBezTo>
                  <a:pt x="8415" y="5428"/>
                  <a:pt x="8684" y="5495"/>
                  <a:pt x="8855" y="5635"/>
                </a:cubicBezTo>
                <a:cubicBezTo>
                  <a:pt x="9082" y="5820"/>
                  <a:pt x="9437" y="5996"/>
                  <a:pt x="9752" y="6081"/>
                </a:cubicBezTo>
                <a:cubicBezTo>
                  <a:pt x="9836" y="6104"/>
                  <a:pt x="10018" y="6071"/>
                  <a:pt x="10158" y="6008"/>
                </a:cubicBezTo>
                <a:cubicBezTo>
                  <a:pt x="10298" y="5944"/>
                  <a:pt x="10566" y="5865"/>
                  <a:pt x="10753" y="5832"/>
                </a:cubicBezTo>
                <a:cubicBezTo>
                  <a:pt x="11193" y="5754"/>
                  <a:pt x="11647" y="5447"/>
                  <a:pt x="11840" y="5099"/>
                </a:cubicBezTo>
                <a:cubicBezTo>
                  <a:pt x="11925" y="4946"/>
                  <a:pt x="12056" y="4823"/>
                  <a:pt x="12133" y="4823"/>
                </a:cubicBezTo>
                <a:cubicBezTo>
                  <a:pt x="12209" y="4823"/>
                  <a:pt x="12301" y="4759"/>
                  <a:pt x="12333" y="4681"/>
                </a:cubicBezTo>
                <a:cubicBezTo>
                  <a:pt x="12371" y="4589"/>
                  <a:pt x="12527" y="4538"/>
                  <a:pt x="12778" y="4538"/>
                </a:cubicBezTo>
                <a:cubicBezTo>
                  <a:pt x="13158" y="4538"/>
                  <a:pt x="13468" y="4395"/>
                  <a:pt x="13848" y="4041"/>
                </a:cubicBezTo>
                <a:cubicBezTo>
                  <a:pt x="14077" y="3828"/>
                  <a:pt x="14269" y="3865"/>
                  <a:pt x="14312" y="4132"/>
                </a:cubicBezTo>
                <a:cubicBezTo>
                  <a:pt x="14332" y="4261"/>
                  <a:pt x="14242" y="4394"/>
                  <a:pt x="14048" y="4523"/>
                </a:cubicBezTo>
                <a:cubicBezTo>
                  <a:pt x="13783" y="4699"/>
                  <a:pt x="13746" y="4791"/>
                  <a:pt x="13692" y="5386"/>
                </a:cubicBezTo>
                <a:cubicBezTo>
                  <a:pt x="13634" y="6034"/>
                  <a:pt x="13759" y="6518"/>
                  <a:pt x="14031" y="6675"/>
                </a:cubicBezTo>
                <a:cubicBezTo>
                  <a:pt x="14326" y="6844"/>
                  <a:pt x="13966" y="7521"/>
                  <a:pt x="13538" y="7602"/>
                </a:cubicBezTo>
                <a:cubicBezTo>
                  <a:pt x="13243" y="7657"/>
                  <a:pt x="12499" y="8471"/>
                  <a:pt x="12499" y="8738"/>
                </a:cubicBezTo>
                <a:cubicBezTo>
                  <a:pt x="12499" y="8821"/>
                  <a:pt x="12453" y="8914"/>
                  <a:pt x="12397" y="8946"/>
                </a:cubicBezTo>
                <a:cubicBezTo>
                  <a:pt x="12252" y="9030"/>
                  <a:pt x="12270" y="9690"/>
                  <a:pt x="12422" y="9834"/>
                </a:cubicBezTo>
                <a:cubicBezTo>
                  <a:pt x="12524" y="9931"/>
                  <a:pt x="12501" y="9990"/>
                  <a:pt x="12308" y="10137"/>
                </a:cubicBezTo>
                <a:cubicBezTo>
                  <a:pt x="12127" y="10275"/>
                  <a:pt x="11909" y="10320"/>
                  <a:pt x="11427" y="10320"/>
                </a:cubicBezTo>
                <a:lnTo>
                  <a:pt x="10788" y="10320"/>
                </a:lnTo>
                <a:lnTo>
                  <a:pt x="10174" y="10883"/>
                </a:lnTo>
                <a:cubicBezTo>
                  <a:pt x="9747" y="11274"/>
                  <a:pt x="9526" y="11563"/>
                  <a:pt x="9450" y="11828"/>
                </a:cubicBezTo>
                <a:cubicBezTo>
                  <a:pt x="9389" y="12037"/>
                  <a:pt x="9300" y="12231"/>
                  <a:pt x="9250" y="12260"/>
                </a:cubicBezTo>
                <a:cubicBezTo>
                  <a:pt x="9200" y="12289"/>
                  <a:pt x="8989" y="12166"/>
                  <a:pt x="8784" y="11985"/>
                </a:cubicBezTo>
                <a:cubicBezTo>
                  <a:pt x="8173" y="11449"/>
                  <a:pt x="7068" y="11319"/>
                  <a:pt x="6266" y="11691"/>
                </a:cubicBezTo>
                <a:cubicBezTo>
                  <a:pt x="5956" y="11836"/>
                  <a:pt x="5935" y="11835"/>
                  <a:pt x="5773" y="11636"/>
                </a:cubicBezTo>
                <a:cubicBezTo>
                  <a:pt x="5676" y="11516"/>
                  <a:pt x="5581" y="11171"/>
                  <a:pt x="5550" y="10818"/>
                </a:cubicBezTo>
                <a:cubicBezTo>
                  <a:pt x="5502" y="10257"/>
                  <a:pt x="5464" y="10171"/>
                  <a:pt x="5071" y="9798"/>
                </a:cubicBezTo>
                <a:cubicBezTo>
                  <a:pt x="4722" y="9467"/>
                  <a:pt x="4554" y="9384"/>
                  <a:pt x="4151" y="9334"/>
                </a:cubicBezTo>
                <a:cubicBezTo>
                  <a:pt x="3880" y="9300"/>
                  <a:pt x="3492" y="9205"/>
                  <a:pt x="3287" y="9126"/>
                </a:cubicBezTo>
                <a:cubicBezTo>
                  <a:pt x="2976" y="9005"/>
                  <a:pt x="2925" y="8947"/>
                  <a:pt x="2979" y="8774"/>
                </a:cubicBezTo>
                <a:cubicBezTo>
                  <a:pt x="3275" y="7813"/>
                  <a:pt x="3276" y="7592"/>
                  <a:pt x="2988" y="7062"/>
                </a:cubicBezTo>
                <a:cubicBezTo>
                  <a:pt x="2715" y="6560"/>
                  <a:pt x="2573" y="6444"/>
                  <a:pt x="1984" y="6244"/>
                </a:cubicBezTo>
                <a:cubicBezTo>
                  <a:pt x="1715" y="6154"/>
                  <a:pt x="1695" y="6121"/>
                  <a:pt x="1760" y="5798"/>
                </a:cubicBezTo>
                <a:cubicBezTo>
                  <a:pt x="1799" y="5606"/>
                  <a:pt x="1897" y="5364"/>
                  <a:pt x="1976" y="5258"/>
                </a:cubicBezTo>
                <a:cubicBezTo>
                  <a:pt x="2163" y="5010"/>
                  <a:pt x="2156" y="4680"/>
                  <a:pt x="1957" y="4052"/>
                </a:cubicBezTo>
                <a:cubicBezTo>
                  <a:pt x="1731" y="3338"/>
                  <a:pt x="1508" y="2939"/>
                  <a:pt x="1298" y="2877"/>
                </a:cubicBezTo>
                <a:cubicBezTo>
                  <a:pt x="1200" y="2848"/>
                  <a:pt x="1064" y="2760"/>
                  <a:pt x="994" y="2682"/>
                </a:cubicBezTo>
                <a:cubicBezTo>
                  <a:pt x="775" y="2436"/>
                  <a:pt x="1040" y="2310"/>
                  <a:pt x="1712" y="2341"/>
                </a:cubicBezTo>
                <a:cubicBezTo>
                  <a:pt x="2372" y="2372"/>
                  <a:pt x="3087" y="2142"/>
                  <a:pt x="3521" y="1762"/>
                </a:cubicBezTo>
                <a:lnTo>
                  <a:pt x="3756" y="1558"/>
                </a:lnTo>
                <a:close/>
                <a:moveTo>
                  <a:pt x="15996" y="1938"/>
                </a:moveTo>
                <a:cubicBezTo>
                  <a:pt x="16106" y="1945"/>
                  <a:pt x="16264" y="2070"/>
                  <a:pt x="16264" y="2189"/>
                </a:cubicBezTo>
                <a:cubicBezTo>
                  <a:pt x="16264" y="2366"/>
                  <a:pt x="15807" y="2732"/>
                  <a:pt x="15584" y="2734"/>
                </a:cubicBezTo>
                <a:cubicBezTo>
                  <a:pt x="15461" y="2735"/>
                  <a:pt x="15332" y="2780"/>
                  <a:pt x="15297" y="2832"/>
                </a:cubicBezTo>
                <a:cubicBezTo>
                  <a:pt x="15165" y="3031"/>
                  <a:pt x="14941" y="2902"/>
                  <a:pt x="14941" y="2628"/>
                </a:cubicBezTo>
                <a:cubicBezTo>
                  <a:pt x="14941" y="2517"/>
                  <a:pt x="15100" y="2390"/>
                  <a:pt x="15392" y="2266"/>
                </a:cubicBezTo>
                <a:cubicBezTo>
                  <a:pt x="15640" y="2160"/>
                  <a:pt x="15875" y="2030"/>
                  <a:pt x="15911" y="1975"/>
                </a:cubicBezTo>
                <a:cubicBezTo>
                  <a:pt x="15930" y="1947"/>
                  <a:pt x="15959" y="1935"/>
                  <a:pt x="15996" y="1938"/>
                </a:cubicBezTo>
                <a:close/>
              </a:path>
            </a:pathLst>
          </a:cu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tiff"/>
          <p:cNvPicPr>
            <a:picLocks noGrp="1" noChangeAspect="1"/>
          </p:cNvPicPr>
          <p:nvPr>
            <p:ph type="pic" idx="13"/>
          </p:nvPr>
        </p:nvPicPr>
        <p:blipFill>
          <a:blip r:embed="rId2">
            <a:extLst/>
          </a:blip>
          <a:srcRect l="28473" t="22772" r="27263" b="21761"/>
          <a:stretch>
            <a:fillRect/>
          </a:stretch>
        </p:blipFill>
        <p:spPr>
          <a:prstGeom prst="rect">
            <a:avLst/>
          </a:prstGeom>
        </p:spPr>
      </p:pic>
      <p:sp>
        <p:nvSpPr>
          <p:cNvPr id="162" name="Shape 162"/>
          <p:cNvSpPr>
            <a:spLocks noGrp="1"/>
          </p:cNvSpPr>
          <p:nvPr>
            <p:ph type="body" sz="half" idx="1"/>
          </p:nvPr>
        </p:nvSpPr>
        <p:spPr>
          <a:xfrm>
            <a:off x="660400" y="876300"/>
            <a:ext cx="5080000" cy="8001000"/>
          </a:xfrm>
          <a:prstGeom prst="rect">
            <a:avLst/>
          </a:prstGeom>
        </p:spPr>
        <p:txBody>
          <a:bodyPr/>
          <a:lstStyle/>
          <a:p>
            <a:pPr marL="0" indent="0" defTabSz="514095">
              <a:spcBef>
                <a:spcPts val="2800"/>
              </a:spcBef>
              <a:buClrTx/>
              <a:buSzTx/>
              <a:buNone/>
              <a:defRPr sz="2640"/>
            </a:pPr>
            <a:r>
              <a:rPr lang="es-ES" dirty="0"/>
              <a:t>«</a:t>
            </a:r>
            <a:r>
              <a:rPr dirty="0"/>
              <a:t>El </a:t>
            </a:r>
            <a:r>
              <a:rPr dirty="0" err="1"/>
              <a:t>rosarito</a:t>
            </a:r>
            <a:r>
              <a:rPr dirty="0"/>
              <a:t> </a:t>
            </a:r>
            <a:r>
              <a:rPr dirty="0" err="1"/>
              <a:t>es</a:t>
            </a:r>
            <a:r>
              <a:rPr dirty="0"/>
              <a:t> la </a:t>
            </a:r>
            <a:r>
              <a:rPr dirty="0" err="1"/>
              <a:t>devoción</a:t>
            </a:r>
            <a:r>
              <a:rPr dirty="0"/>
              <a:t> para la que le </a:t>
            </a:r>
            <a:r>
              <a:rPr dirty="0" err="1"/>
              <a:t>pedí</a:t>
            </a:r>
            <a:r>
              <a:rPr dirty="0"/>
              <a:t> </a:t>
            </a:r>
            <a:r>
              <a:rPr dirty="0" err="1"/>
              <a:t>permiso</a:t>
            </a:r>
            <a:r>
              <a:rPr dirty="0"/>
              <a:t> a </a:t>
            </a:r>
            <a:r>
              <a:rPr dirty="0" err="1"/>
              <a:t>su</a:t>
            </a:r>
            <a:r>
              <a:rPr dirty="0"/>
              <a:t> </a:t>
            </a:r>
            <a:r>
              <a:rPr dirty="0" err="1"/>
              <a:t>caridad</a:t>
            </a:r>
            <a:r>
              <a:rPr dirty="0"/>
              <a:t> </a:t>
            </a:r>
            <a:r>
              <a:rPr dirty="0" err="1"/>
              <a:t>hace</a:t>
            </a:r>
            <a:r>
              <a:rPr dirty="0"/>
              <a:t> </a:t>
            </a:r>
            <a:r>
              <a:rPr dirty="0" err="1"/>
              <a:t>tres</a:t>
            </a:r>
            <a:r>
              <a:rPr dirty="0"/>
              <a:t> </a:t>
            </a:r>
            <a:r>
              <a:rPr dirty="0" err="1"/>
              <a:t>años</a:t>
            </a:r>
            <a:r>
              <a:rPr dirty="0"/>
              <a:t> y que </a:t>
            </a:r>
            <a:r>
              <a:rPr dirty="0" err="1"/>
              <a:t>practico</a:t>
            </a:r>
            <a:r>
              <a:rPr dirty="0"/>
              <a:t> en particular; </a:t>
            </a:r>
            <a:r>
              <a:rPr dirty="0" err="1"/>
              <a:t>tengo</a:t>
            </a:r>
            <a:r>
              <a:rPr dirty="0"/>
              <a:t> </a:t>
            </a:r>
            <a:r>
              <a:rPr dirty="0" err="1"/>
              <a:t>guardados</a:t>
            </a:r>
            <a:r>
              <a:rPr dirty="0"/>
              <a:t> en un </a:t>
            </a:r>
            <a:r>
              <a:rPr dirty="0" err="1"/>
              <a:t>cobrecito</a:t>
            </a:r>
            <a:r>
              <a:rPr dirty="0"/>
              <a:t> </a:t>
            </a:r>
            <a:r>
              <a:rPr dirty="0" err="1"/>
              <a:t>muchos</a:t>
            </a:r>
            <a:r>
              <a:rPr dirty="0"/>
              <a:t> de </a:t>
            </a:r>
            <a:r>
              <a:rPr dirty="0" err="1"/>
              <a:t>estos</a:t>
            </a:r>
            <a:r>
              <a:rPr dirty="0"/>
              <a:t> </a:t>
            </a:r>
            <a:r>
              <a:rPr dirty="0" err="1"/>
              <a:t>rosarios</a:t>
            </a:r>
            <a:r>
              <a:rPr dirty="0"/>
              <a:t> con un </a:t>
            </a:r>
            <a:r>
              <a:rPr dirty="0" err="1"/>
              <a:t>papel</a:t>
            </a:r>
            <a:r>
              <a:rPr dirty="0"/>
              <a:t> en el que </a:t>
            </a:r>
            <a:r>
              <a:rPr dirty="0" err="1"/>
              <a:t>están</a:t>
            </a:r>
            <a:r>
              <a:rPr dirty="0"/>
              <a:t> </a:t>
            </a:r>
            <a:r>
              <a:rPr dirty="0" err="1"/>
              <a:t>escritos</a:t>
            </a:r>
            <a:r>
              <a:rPr dirty="0"/>
              <a:t> </a:t>
            </a:r>
            <a:r>
              <a:rPr dirty="0" err="1"/>
              <a:t>los</a:t>
            </a:r>
            <a:r>
              <a:rPr dirty="0"/>
              <a:t> </a:t>
            </a:r>
            <a:r>
              <a:rPr dirty="0" err="1"/>
              <a:t>pensamientos</a:t>
            </a:r>
            <a:r>
              <a:rPr dirty="0"/>
              <a:t> </a:t>
            </a:r>
            <a:r>
              <a:rPr dirty="0" err="1"/>
              <a:t>sobre</a:t>
            </a:r>
            <a:r>
              <a:rPr dirty="0"/>
              <a:t> el </a:t>
            </a:r>
            <a:r>
              <a:rPr dirty="0" err="1"/>
              <a:t>tema</a:t>
            </a:r>
            <a:r>
              <a:rPr dirty="0"/>
              <a:t>, para </a:t>
            </a:r>
            <a:r>
              <a:rPr dirty="0" err="1"/>
              <a:t>dejarlos</a:t>
            </a:r>
            <a:r>
              <a:rPr dirty="0"/>
              <a:t> a </a:t>
            </a:r>
            <a:r>
              <a:rPr dirty="0" err="1"/>
              <a:t>nuestras</a:t>
            </a:r>
            <a:r>
              <a:rPr dirty="0"/>
              <a:t> Hermanas </a:t>
            </a:r>
            <a:r>
              <a:rPr dirty="0" err="1"/>
              <a:t>después</a:t>
            </a:r>
            <a:r>
              <a:rPr dirty="0"/>
              <a:t> de mi </a:t>
            </a:r>
            <a:r>
              <a:rPr dirty="0" err="1"/>
              <a:t>muerte</a:t>
            </a:r>
            <a:r>
              <a:rPr dirty="0"/>
              <a:t>, </a:t>
            </a:r>
            <a:r>
              <a:rPr dirty="0" err="1"/>
              <a:t>si</a:t>
            </a:r>
            <a:r>
              <a:rPr dirty="0"/>
              <a:t> </a:t>
            </a:r>
            <a:r>
              <a:rPr dirty="0" err="1"/>
              <a:t>su</a:t>
            </a:r>
            <a:r>
              <a:rPr dirty="0"/>
              <a:t> </a:t>
            </a:r>
            <a:r>
              <a:rPr dirty="0" err="1"/>
              <a:t>caridad</a:t>
            </a:r>
            <a:r>
              <a:rPr dirty="0"/>
              <a:t> lo </a:t>
            </a:r>
            <a:r>
              <a:rPr dirty="0" err="1"/>
              <a:t>permite</a:t>
            </a:r>
            <a:r>
              <a:rPr dirty="0"/>
              <a:t>; </a:t>
            </a:r>
            <a:r>
              <a:rPr dirty="0" err="1"/>
              <a:t>ninguna</a:t>
            </a:r>
            <a:r>
              <a:rPr dirty="0"/>
              <a:t> </a:t>
            </a:r>
            <a:r>
              <a:rPr dirty="0" err="1"/>
              <a:t>sabe</a:t>
            </a:r>
            <a:r>
              <a:rPr dirty="0"/>
              <a:t> nada de </a:t>
            </a:r>
            <a:r>
              <a:rPr dirty="0" err="1"/>
              <a:t>esto</a:t>
            </a:r>
            <a:r>
              <a:rPr dirty="0"/>
              <a:t>. </a:t>
            </a:r>
            <a:r>
              <a:rPr dirty="0" err="1"/>
              <a:t>Es</a:t>
            </a:r>
            <a:r>
              <a:rPr dirty="0"/>
              <a:t> para </a:t>
            </a:r>
            <a:r>
              <a:rPr dirty="0" err="1"/>
              <a:t>honrar</a:t>
            </a:r>
            <a:r>
              <a:rPr dirty="0"/>
              <a:t> la </a:t>
            </a:r>
            <a:r>
              <a:rPr dirty="0" err="1"/>
              <a:t>vida</a:t>
            </a:r>
            <a:r>
              <a:rPr dirty="0"/>
              <a:t> </a:t>
            </a:r>
            <a:r>
              <a:rPr dirty="0" err="1"/>
              <a:t>oculta</a:t>
            </a:r>
            <a:r>
              <a:rPr dirty="0"/>
              <a:t> de </a:t>
            </a:r>
            <a:r>
              <a:rPr dirty="0" err="1"/>
              <a:t>Nuestro</a:t>
            </a:r>
            <a:r>
              <a:rPr dirty="0"/>
              <a:t> </a:t>
            </a:r>
            <a:r>
              <a:rPr dirty="0" err="1"/>
              <a:t>Señor</a:t>
            </a:r>
            <a:r>
              <a:rPr dirty="0"/>
              <a:t> en </a:t>
            </a:r>
            <a:r>
              <a:rPr dirty="0" err="1"/>
              <a:t>su</a:t>
            </a:r>
            <a:r>
              <a:rPr dirty="0"/>
              <a:t> </a:t>
            </a:r>
            <a:r>
              <a:rPr dirty="0" err="1"/>
              <a:t>estado</a:t>
            </a:r>
            <a:r>
              <a:rPr dirty="0"/>
              <a:t> de </a:t>
            </a:r>
            <a:r>
              <a:rPr dirty="0" err="1"/>
              <a:t>encerramiento</a:t>
            </a:r>
            <a:r>
              <a:rPr dirty="0"/>
              <a:t> en las </a:t>
            </a:r>
            <a:r>
              <a:rPr dirty="0" err="1"/>
              <a:t>entrañas</a:t>
            </a:r>
            <a:r>
              <a:rPr dirty="0"/>
              <a:t> de la </a:t>
            </a:r>
            <a:r>
              <a:rPr dirty="0" err="1"/>
              <a:t>Santísima</a:t>
            </a:r>
            <a:r>
              <a:rPr dirty="0"/>
              <a:t> Virgen y para </a:t>
            </a:r>
            <a:r>
              <a:rPr dirty="0" err="1"/>
              <a:t>felicitarla</a:t>
            </a:r>
            <a:r>
              <a:rPr dirty="0"/>
              <a:t> </a:t>
            </a:r>
            <a:r>
              <a:rPr dirty="0" err="1"/>
              <a:t>por</a:t>
            </a:r>
            <a:r>
              <a:rPr dirty="0"/>
              <a:t> </a:t>
            </a:r>
            <a:r>
              <a:rPr dirty="0" err="1"/>
              <a:t>su</a:t>
            </a:r>
            <a:r>
              <a:rPr dirty="0"/>
              <a:t> </a:t>
            </a:r>
            <a:r>
              <a:rPr dirty="0" err="1"/>
              <a:t>dicha</a:t>
            </a:r>
            <a:r>
              <a:rPr dirty="0"/>
              <a:t> </a:t>
            </a:r>
            <a:r>
              <a:rPr dirty="0" err="1"/>
              <a:t>durante</a:t>
            </a:r>
            <a:r>
              <a:rPr dirty="0"/>
              <a:t> </a:t>
            </a:r>
            <a:r>
              <a:rPr dirty="0" err="1"/>
              <a:t>aquellos</a:t>
            </a:r>
            <a:r>
              <a:rPr dirty="0"/>
              <a:t> </a:t>
            </a:r>
            <a:r>
              <a:rPr dirty="0" err="1"/>
              <a:t>nueve</a:t>
            </a:r>
            <a:r>
              <a:rPr dirty="0"/>
              <a:t> </a:t>
            </a:r>
            <a:r>
              <a:rPr dirty="0" err="1"/>
              <a:t>meses</a:t>
            </a:r>
            <a:r>
              <a:rPr lang="es-ES" dirty="0"/>
              <a:t>»</a:t>
            </a:r>
            <a:r>
              <a:rPr baseline="31999" dirty="0"/>
              <a:t>3</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louise-mary.jpg"/>
          <p:cNvPicPr>
            <a:picLocks noGrp="1" noChangeAspect="1"/>
          </p:cNvPicPr>
          <p:nvPr>
            <p:ph type="pic" idx="13"/>
          </p:nvPr>
        </p:nvPicPr>
        <p:blipFill>
          <a:blip r:embed="rId2">
            <a:extLst/>
          </a:blip>
          <a:srcRect t="2291" b="2291"/>
          <a:stretch>
            <a:fillRect/>
          </a:stretch>
        </p:blipFill>
        <p:spPr>
          <a:xfrm>
            <a:off x="7047127" y="0"/>
            <a:ext cx="5412947" cy="9753600"/>
          </a:xfrm>
          <a:prstGeom prst="rect">
            <a:avLst/>
          </a:prstGeom>
        </p:spPr>
      </p:pic>
      <p:sp>
        <p:nvSpPr>
          <p:cNvPr id="165" name="Shape 165"/>
          <p:cNvSpPr>
            <a:spLocks noGrp="1"/>
          </p:cNvSpPr>
          <p:nvPr>
            <p:ph type="body" sz="half" idx="1"/>
          </p:nvPr>
        </p:nvSpPr>
        <p:spPr>
          <a:xfrm>
            <a:off x="660400" y="876300"/>
            <a:ext cx="5080000" cy="8001000"/>
          </a:xfrm>
          <a:prstGeom prst="rect">
            <a:avLst/>
          </a:prstGeom>
        </p:spPr>
        <p:txBody>
          <a:bodyPr/>
          <a:lstStyle/>
          <a:p>
            <a:pPr marL="0" indent="0" defTabSz="455675">
              <a:spcBef>
                <a:spcPts val="2400"/>
              </a:spcBef>
              <a:buClrTx/>
              <a:buSzTx/>
              <a:buNone/>
              <a:defRPr sz="2340"/>
            </a:pPr>
            <a:r>
              <a:rPr lang="es-ES" dirty="0"/>
              <a:t>«</a:t>
            </a:r>
            <a:r>
              <a:rPr dirty="0"/>
              <a:t>Las </a:t>
            </a:r>
            <a:r>
              <a:rPr dirty="0" err="1"/>
              <a:t>tres</a:t>
            </a:r>
            <a:r>
              <a:rPr dirty="0"/>
              <a:t> </a:t>
            </a:r>
            <a:r>
              <a:rPr dirty="0" err="1"/>
              <a:t>cuentas</a:t>
            </a:r>
            <a:r>
              <a:rPr dirty="0"/>
              <a:t> </a:t>
            </a:r>
            <a:r>
              <a:rPr dirty="0" err="1"/>
              <a:t>pequeñas</a:t>
            </a:r>
            <a:r>
              <a:rPr dirty="0"/>
              <a:t> -</a:t>
            </a:r>
            <a:r>
              <a:rPr dirty="0" err="1"/>
              <a:t>siguientes</a:t>
            </a:r>
            <a:r>
              <a:rPr dirty="0"/>
              <a:t> a las 9 </a:t>
            </a:r>
            <a:r>
              <a:rPr dirty="0" err="1"/>
              <a:t>anteriores</a:t>
            </a:r>
            <a:r>
              <a:rPr dirty="0"/>
              <a:t>- son para </a:t>
            </a:r>
            <a:r>
              <a:rPr dirty="0" err="1"/>
              <a:t>saludarla</a:t>
            </a:r>
            <a:r>
              <a:rPr dirty="0"/>
              <a:t> con </a:t>
            </a:r>
            <a:r>
              <a:rPr dirty="0" err="1"/>
              <a:t>los</a:t>
            </a:r>
            <a:r>
              <a:rPr dirty="0"/>
              <a:t> </a:t>
            </a:r>
            <a:r>
              <a:rPr dirty="0" err="1"/>
              <a:t>hermosos</a:t>
            </a:r>
            <a:r>
              <a:rPr dirty="0"/>
              <a:t> </a:t>
            </a:r>
            <a:r>
              <a:rPr dirty="0" err="1"/>
              <a:t>títulos</a:t>
            </a:r>
            <a:r>
              <a:rPr dirty="0"/>
              <a:t> de </a:t>
            </a:r>
            <a:r>
              <a:rPr dirty="0" err="1"/>
              <a:t>Hija</a:t>
            </a:r>
            <a:r>
              <a:rPr dirty="0"/>
              <a:t> del Padre, Madre del </a:t>
            </a:r>
            <a:r>
              <a:rPr dirty="0" err="1"/>
              <a:t>Hijo</a:t>
            </a:r>
            <a:r>
              <a:rPr dirty="0"/>
              <a:t> y </a:t>
            </a:r>
            <a:r>
              <a:rPr dirty="0" err="1"/>
              <a:t>Esposa</a:t>
            </a:r>
            <a:r>
              <a:rPr dirty="0"/>
              <a:t> del </a:t>
            </a:r>
            <a:r>
              <a:rPr dirty="0" err="1"/>
              <a:t>Espíritu</a:t>
            </a:r>
            <a:r>
              <a:rPr dirty="0"/>
              <a:t> Santo. </a:t>
            </a:r>
            <a:r>
              <a:rPr dirty="0" err="1"/>
              <a:t>Esto</a:t>
            </a:r>
            <a:r>
              <a:rPr dirty="0"/>
              <a:t> </a:t>
            </a:r>
            <a:r>
              <a:rPr dirty="0" err="1"/>
              <a:t>es</a:t>
            </a:r>
            <a:r>
              <a:rPr dirty="0"/>
              <a:t> lo principal de </a:t>
            </a:r>
            <a:r>
              <a:rPr dirty="0" err="1"/>
              <a:t>esta</a:t>
            </a:r>
            <a:r>
              <a:rPr dirty="0"/>
              <a:t> </a:t>
            </a:r>
            <a:r>
              <a:rPr dirty="0" err="1"/>
              <a:t>devoción</a:t>
            </a:r>
            <a:r>
              <a:rPr dirty="0"/>
              <a:t>. Por la </a:t>
            </a:r>
            <a:r>
              <a:rPr dirty="0" err="1"/>
              <a:t>gracia</a:t>
            </a:r>
            <a:r>
              <a:rPr dirty="0"/>
              <a:t> de Dios y a </a:t>
            </a:r>
            <a:r>
              <a:rPr dirty="0" err="1"/>
              <a:t>pesar</a:t>
            </a:r>
            <a:r>
              <a:rPr dirty="0"/>
              <a:t> de lo </a:t>
            </a:r>
            <a:r>
              <a:rPr dirty="0" err="1"/>
              <a:t>indigna</a:t>
            </a:r>
            <a:r>
              <a:rPr dirty="0"/>
              <a:t> que soy, no la he </a:t>
            </a:r>
            <a:r>
              <a:rPr dirty="0" err="1"/>
              <a:t>interrumpido</a:t>
            </a:r>
            <a:r>
              <a:rPr dirty="0"/>
              <a:t> </a:t>
            </a:r>
            <a:r>
              <a:rPr dirty="0" err="1"/>
              <a:t>desde</a:t>
            </a:r>
            <a:r>
              <a:rPr dirty="0"/>
              <a:t> el </a:t>
            </a:r>
            <a:r>
              <a:rPr dirty="0" err="1"/>
              <a:t>tiempo</a:t>
            </a:r>
            <a:r>
              <a:rPr dirty="0"/>
              <a:t> que le </a:t>
            </a:r>
            <a:r>
              <a:rPr dirty="0" err="1"/>
              <a:t>señalo</a:t>
            </a:r>
            <a:r>
              <a:rPr dirty="0"/>
              <a:t> y </a:t>
            </a:r>
            <a:r>
              <a:rPr dirty="0" err="1"/>
              <a:t>estoy</a:t>
            </a:r>
            <a:r>
              <a:rPr dirty="0"/>
              <a:t> </a:t>
            </a:r>
            <a:r>
              <a:rPr dirty="0" err="1"/>
              <a:t>dispuesta</a:t>
            </a:r>
            <a:r>
              <a:rPr dirty="0"/>
              <a:t> a </a:t>
            </a:r>
            <a:r>
              <a:rPr dirty="0" err="1"/>
              <a:t>dejarla</a:t>
            </a:r>
            <a:r>
              <a:rPr dirty="0"/>
              <a:t>, con la </a:t>
            </a:r>
            <a:r>
              <a:rPr dirty="0" err="1"/>
              <a:t>ayuda</a:t>
            </a:r>
            <a:r>
              <a:rPr dirty="0"/>
              <a:t> de la </a:t>
            </a:r>
            <a:r>
              <a:rPr dirty="0" err="1"/>
              <a:t>gracia</a:t>
            </a:r>
            <a:r>
              <a:rPr dirty="0"/>
              <a:t> de Dios, </a:t>
            </a:r>
            <a:r>
              <a:rPr dirty="0" err="1"/>
              <a:t>si</a:t>
            </a:r>
            <a:r>
              <a:rPr dirty="0"/>
              <a:t> </a:t>
            </a:r>
            <a:r>
              <a:rPr dirty="0" err="1"/>
              <a:t>su</a:t>
            </a:r>
            <a:r>
              <a:rPr dirty="0"/>
              <a:t> </a:t>
            </a:r>
            <a:r>
              <a:rPr dirty="0" err="1"/>
              <a:t>caridad</a:t>
            </a:r>
            <a:r>
              <a:rPr dirty="0"/>
              <a:t> me lo </a:t>
            </a:r>
            <a:r>
              <a:rPr dirty="0" err="1"/>
              <a:t>ordena</a:t>
            </a:r>
            <a:r>
              <a:rPr dirty="0"/>
              <a:t>. Mi </a:t>
            </a:r>
            <a:r>
              <a:rPr dirty="0" err="1"/>
              <a:t>intención</a:t>
            </a:r>
            <a:r>
              <a:rPr dirty="0"/>
              <a:t> al </a:t>
            </a:r>
            <a:r>
              <a:rPr dirty="0" err="1"/>
              <a:t>hacer</a:t>
            </a:r>
            <a:r>
              <a:rPr dirty="0"/>
              <a:t> </a:t>
            </a:r>
            <a:r>
              <a:rPr dirty="0" err="1"/>
              <a:t>este</a:t>
            </a:r>
            <a:r>
              <a:rPr dirty="0"/>
              <a:t> breve </a:t>
            </a:r>
            <a:r>
              <a:rPr dirty="0" err="1"/>
              <a:t>ejercicio</a:t>
            </a:r>
            <a:r>
              <a:rPr dirty="0"/>
              <a:t> </a:t>
            </a:r>
            <a:r>
              <a:rPr dirty="0" err="1"/>
              <a:t>es</a:t>
            </a:r>
            <a:r>
              <a:rPr dirty="0"/>
              <a:t> </a:t>
            </a:r>
            <a:r>
              <a:rPr dirty="0" err="1"/>
              <a:t>pedir</a:t>
            </a:r>
            <a:r>
              <a:rPr dirty="0"/>
              <a:t> a Dios </a:t>
            </a:r>
            <a:r>
              <a:rPr dirty="0" err="1"/>
              <a:t>por</a:t>
            </a:r>
            <a:r>
              <a:rPr dirty="0"/>
              <a:t> la </a:t>
            </a:r>
            <a:r>
              <a:rPr dirty="0" err="1"/>
              <a:t>Encarnación</a:t>
            </a:r>
            <a:r>
              <a:rPr dirty="0"/>
              <a:t> de </a:t>
            </a:r>
            <a:r>
              <a:rPr dirty="0" err="1"/>
              <a:t>su</a:t>
            </a:r>
            <a:r>
              <a:rPr dirty="0"/>
              <a:t> </a:t>
            </a:r>
            <a:r>
              <a:rPr dirty="0" err="1"/>
              <a:t>Hijo</a:t>
            </a:r>
            <a:r>
              <a:rPr dirty="0"/>
              <a:t> y las </a:t>
            </a:r>
            <a:r>
              <a:rPr dirty="0" err="1"/>
              <a:t>súplicas</a:t>
            </a:r>
            <a:r>
              <a:rPr dirty="0"/>
              <a:t> de la </a:t>
            </a:r>
            <a:r>
              <a:rPr dirty="0" err="1"/>
              <a:t>Santísima</a:t>
            </a:r>
            <a:r>
              <a:rPr dirty="0"/>
              <a:t> Virgen, la </a:t>
            </a:r>
            <a:r>
              <a:rPr dirty="0" err="1"/>
              <a:t>pureza</a:t>
            </a:r>
            <a:r>
              <a:rPr dirty="0"/>
              <a:t> </a:t>
            </a:r>
            <a:r>
              <a:rPr dirty="0" err="1"/>
              <a:t>necesaria</a:t>
            </a:r>
            <a:r>
              <a:rPr dirty="0"/>
              <a:t> a la </a:t>
            </a:r>
            <a:r>
              <a:rPr dirty="0" err="1"/>
              <a:t>Compañía</a:t>
            </a:r>
            <a:r>
              <a:rPr dirty="0"/>
              <a:t> de las Hermanas de la Caridad y la </a:t>
            </a:r>
            <a:r>
              <a:rPr dirty="0" err="1"/>
              <a:t>solidez</a:t>
            </a:r>
            <a:r>
              <a:rPr dirty="0"/>
              <a:t> de </a:t>
            </a:r>
            <a:r>
              <a:rPr dirty="0" err="1"/>
              <a:t>esta</a:t>
            </a:r>
            <a:r>
              <a:rPr dirty="0"/>
              <a:t> </a:t>
            </a:r>
            <a:r>
              <a:rPr dirty="0" err="1"/>
              <a:t>Compañía</a:t>
            </a:r>
            <a:r>
              <a:rPr dirty="0"/>
              <a:t>, </a:t>
            </a:r>
            <a:r>
              <a:rPr dirty="0" err="1"/>
              <a:t>según</a:t>
            </a:r>
            <a:r>
              <a:rPr dirty="0"/>
              <a:t> </a:t>
            </a:r>
            <a:r>
              <a:rPr dirty="0" err="1"/>
              <a:t>su</a:t>
            </a:r>
            <a:r>
              <a:rPr dirty="0"/>
              <a:t> </a:t>
            </a:r>
            <a:r>
              <a:rPr dirty="0" err="1"/>
              <a:t>divino</a:t>
            </a:r>
            <a:r>
              <a:rPr dirty="0"/>
              <a:t> </a:t>
            </a:r>
            <a:r>
              <a:rPr dirty="0" err="1"/>
              <a:t>agrado</a:t>
            </a:r>
            <a:r>
              <a:rPr lang="es-ES" dirty="0"/>
              <a:t>»</a:t>
            </a:r>
            <a:r>
              <a:rPr dirty="0"/>
              <a:t> (SWLM:140 [L.301b]) </a:t>
            </a:r>
            <a:r>
              <a:rPr baseline="31999" dirty="0"/>
              <a:t>3</a:t>
            </a:r>
            <a:r>
              <a:rPr lang="es-ES" dirty="0"/>
              <a:t>.</a:t>
            </a:r>
            <a:endParaRPr baseline="31999"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981</Words>
  <Application>Microsoft Office PowerPoint</Application>
  <PresentationFormat>Personalizado</PresentationFormat>
  <Paragraphs>22</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Avenir Book</vt:lpstr>
      <vt:lpstr>Avenir Light</vt:lpstr>
      <vt:lpstr>Avenir Medium</vt:lpstr>
      <vt:lpstr>Helvetica Neue</vt:lpstr>
      <vt:lpstr>New_Template1</vt:lpstr>
      <vt:lpstr>LA DEVOCIÓN DE SANTA LUISA A LA INMACULADA CONCEPCIÓN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DEVOCIÓN DE SANTA LUISA A LA INMACULADA CONCEPCIÓN</dc:title>
  <cp:lastModifiedBy>Javier Fernández</cp:lastModifiedBy>
  <cp:revision>4</cp:revision>
  <dcterms:modified xsi:type="dcterms:W3CDTF">2017-12-17T01:21:31Z</dcterms:modified>
</cp:coreProperties>
</file>