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0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Iowan Old Style Italic"/>
        <a:ea typeface="Iowan Old Style Italic"/>
        <a:cs typeface="Iowan Old Style Italic"/>
        <a:sym typeface="Iowan Old Style Italic"/>
      </a:defRPr>
    </a:lvl1pPr>
    <a:lvl2pPr marL="0" marR="0" indent="2286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0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Iowan Old Style Italic"/>
        <a:ea typeface="Iowan Old Style Italic"/>
        <a:cs typeface="Iowan Old Style Italic"/>
        <a:sym typeface="Iowan Old Style Italic"/>
      </a:defRPr>
    </a:lvl2pPr>
    <a:lvl3pPr marL="0" marR="0" indent="4572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0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Iowan Old Style Italic"/>
        <a:ea typeface="Iowan Old Style Italic"/>
        <a:cs typeface="Iowan Old Style Italic"/>
        <a:sym typeface="Iowan Old Style Italic"/>
      </a:defRPr>
    </a:lvl3pPr>
    <a:lvl4pPr marL="0" marR="0" indent="6858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0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Iowan Old Style Italic"/>
        <a:ea typeface="Iowan Old Style Italic"/>
        <a:cs typeface="Iowan Old Style Italic"/>
        <a:sym typeface="Iowan Old Style Italic"/>
      </a:defRPr>
    </a:lvl4pPr>
    <a:lvl5pPr marL="0" marR="0" indent="9144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0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Iowan Old Style Italic"/>
        <a:ea typeface="Iowan Old Style Italic"/>
        <a:cs typeface="Iowan Old Style Italic"/>
        <a:sym typeface="Iowan Old Style Italic"/>
      </a:defRPr>
    </a:lvl5pPr>
    <a:lvl6pPr marL="0" marR="0" indent="11430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0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Iowan Old Style Italic"/>
        <a:ea typeface="Iowan Old Style Italic"/>
        <a:cs typeface="Iowan Old Style Italic"/>
        <a:sym typeface="Iowan Old Style Italic"/>
      </a:defRPr>
    </a:lvl6pPr>
    <a:lvl7pPr marL="0" marR="0" indent="13716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0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Iowan Old Style Italic"/>
        <a:ea typeface="Iowan Old Style Italic"/>
        <a:cs typeface="Iowan Old Style Italic"/>
        <a:sym typeface="Iowan Old Style Italic"/>
      </a:defRPr>
    </a:lvl7pPr>
    <a:lvl8pPr marL="0" marR="0" indent="16002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0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Iowan Old Style Italic"/>
        <a:ea typeface="Iowan Old Style Italic"/>
        <a:cs typeface="Iowan Old Style Italic"/>
        <a:sym typeface="Iowan Old Style Italic"/>
      </a:defRPr>
    </a:lvl8pPr>
    <a:lvl9pPr marL="0" marR="0" indent="18288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0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Iowan Old Style Italic"/>
        <a:ea typeface="Iowan Old Style Italic"/>
        <a:cs typeface="Iowan Old Style Italic"/>
        <a:sym typeface="Iowan Old Style Italic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Iowan Old Style Roman"/>
          <a:ea typeface="Iowan Old Style Roman"/>
          <a:cs typeface="Iowan Old Style Roman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prstDash val="solid"/>
              <a:miter lim="400000"/>
            </a:ln>
          </a:top>
          <a:bottom>
            <a:ln w="12700" cap="flat">
              <a:solidFill>
                <a:srgbClr val="5C5C5C"/>
              </a:solidFill>
              <a:prstDash val="solid"/>
              <a:miter lim="400000"/>
            </a:ln>
          </a:bottom>
          <a:insideH>
            <a:ln w="12700" cap="flat">
              <a:solidFill>
                <a:srgbClr val="5C5C5C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BCBCB">
              <a:alpha val="25000"/>
            </a:srgbClr>
          </a:solidFill>
        </a:fill>
      </a:tcStyle>
    </a:band2H>
    <a:firstCol>
      <a:tcTxStyle b="off" i="off">
        <a:font>
          <a:latin typeface="DIN Alternate"/>
          <a:ea typeface="DIN Alternate"/>
          <a:cs typeface="DIN Alternat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prstDash val="solid"/>
              <a:miter lim="400000"/>
            </a:ln>
          </a:top>
          <a:bottom>
            <a:ln w="12700" cap="flat">
              <a:solidFill>
                <a:srgbClr val="5C5C5C"/>
              </a:solidFill>
              <a:prstDash val="solid"/>
              <a:miter lim="400000"/>
            </a:ln>
          </a:bottom>
          <a:insideH>
            <a:ln w="12700" cap="flat">
              <a:solidFill>
                <a:srgbClr val="5C5C5C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>
              <a:alpha val="36000"/>
            </a:srgbClr>
          </a:solidFill>
        </a:fill>
      </a:tcStyle>
    </a:firstCol>
    <a:lastRow>
      <a:tcTxStyle b="off" i="off">
        <a:font>
          <a:latin typeface="DIN Alternate"/>
          <a:ea typeface="DIN Alternate"/>
          <a:cs typeface="DIN Alternat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5C5C5C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solidFill>
                <a:srgbClr val="EBEBE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-522454"/>
              <a:satOff val="1153"/>
              <a:lumOff val="13444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Iowan Old Style Roman"/>
          <a:ea typeface="Iowan Old Style Roman"/>
          <a:cs typeface="Iowan Old Style Roman"/>
        </a:font>
        <a:schemeClr val="accent2">
          <a:satOff val="-3676"/>
          <a:lumOff val="-12171"/>
        </a:schemeClr>
      </a:tcTxStyle>
      <a:tcStyle>
        <a:tcBdr>
          <a:left>
            <a:ln w="12700" cap="flat">
              <a:solidFill>
                <a:srgbClr val="808251"/>
              </a:solidFill>
              <a:prstDash val="solid"/>
              <a:miter lim="400000"/>
            </a:ln>
          </a:left>
          <a:right>
            <a:ln w="12700" cap="flat">
              <a:solidFill>
                <a:srgbClr val="808251"/>
              </a:solidFill>
              <a:prstDash val="solid"/>
              <a:miter lim="400000"/>
            </a:ln>
          </a:right>
          <a:top>
            <a:ln w="12700" cap="flat">
              <a:solidFill>
                <a:srgbClr val="808251"/>
              </a:solidFill>
              <a:prstDash val="solid"/>
              <a:miter lim="400000"/>
            </a:ln>
          </a:top>
          <a:bottom>
            <a:ln w="12700" cap="flat">
              <a:solidFill>
                <a:srgbClr val="808251"/>
              </a:solidFill>
              <a:prstDash val="solid"/>
              <a:miter lim="400000"/>
            </a:ln>
          </a:bottom>
          <a:insideH>
            <a:ln w="12700" cap="flat">
              <a:solidFill>
                <a:srgbClr val="808251"/>
              </a:solidFill>
              <a:prstDash val="solid"/>
              <a:miter lim="400000"/>
            </a:ln>
          </a:insideH>
          <a:insideV>
            <a:ln w="12700" cap="flat">
              <a:solidFill>
                <a:srgbClr val="808251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8A861">
              <a:alpha val="27000"/>
            </a:srgbClr>
          </a:solidFill>
        </a:fill>
      </a:tcStyle>
    </a:band2H>
    <a:firstCol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solidFill>
                <a:srgbClr val="808251"/>
              </a:solidFill>
              <a:prstDash val="solid"/>
              <a:miter lim="400000"/>
            </a:ln>
          </a:left>
          <a:right>
            <a:ln w="12700" cap="flat">
              <a:solidFill>
                <a:srgbClr val="808251"/>
              </a:solidFill>
              <a:prstDash val="solid"/>
              <a:miter lim="400000"/>
            </a:ln>
          </a:right>
          <a:top>
            <a:ln w="12700" cap="flat">
              <a:solidFill>
                <a:srgbClr val="808251"/>
              </a:solidFill>
              <a:prstDash val="solid"/>
              <a:miter lim="400000"/>
            </a:ln>
          </a:top>
          <a:bottom>
            <a:ln w="12700" cap="flat">
              <a:solidFill>
                <a:srgbClr val="808251"/>
              </a:solidFill>
              <a:prstDash val="solid"/>
              <a:miter lim="400000"/>
            </a:ln>
          </a:bottom>
          <a:insideH>
            <a:ln w="12700" cap="flat">
              <a:solidFill>
                <a:srgbClr val="808251"/>
              </a:solidFill>
              <a:prstDash val="solid"/>
              <a:miter lim="400000"/>
            </a:ln>
          </a:insideH>
          <a:insideV>
            <a:ln w="12700" cap="flat">
              <a:solidFill>
                <a:srgbClr val="808251"/>
              </a:solidFill>
              <a:prstDash val="solid"/>
              <a:miter lim="400000"/>
            </a:ln>
          </a:insideV>
        </a:tcBdr>
        <a:fill>
          <a:solidFill>
            <a:srgbClr val="8F9541">
              <a:alpha val="75000"/>
            </a:srgbClr>
          </a:solidFill>
        </a:fill>
      </a:tcStyle>
    </a:firstCol>
    <a:lastRow>
      <a:tcTxStyle b="off" i="off">
        <a:font>
          <a:latin typeface="DIN Alternate"/>
          <a:ea typeface="DIN Alternate"/>
          <a:cs typeface="DIN Alternate"/>
        </a:font>
        <a:schemeClr val="accent2">
          <a:satOff val="-3676"/>
          <a:lumOff val="-12171"/>
        </a:schemeClr>
      </a:tcTxStyle>
      <a:tcStyle>
        <a:tcBdr>
          <a:left>
            <a:ln w="12700" cap="flat">
              <a:solidFill>
                <a:srgbClr val="808251"/>
              </a:solidFill>
              <a:prstDash val="solid"/>
              <a:miter lim="400000"/>
            </a:ln>
          </a:left>
          <a:right>
            <a:ln w="12700" cap="flat">
              <a:solidFill>
                <a:srgbClr val="808251"/>
              </a:solidFill>
              <a:prstDash val="solid"/>
              <a:miter lim="400000"/>
            </a:ln>
          </a:right>
          <a:top>
            <a:ln w="50800" cap="flat">
              <a:solidFill>
                <a:srgbClr val="808251"/>
              </a:solidFill>
              <a:prstDash val="solid"/>
              <a:miter lim="400000"/>
            </a:ln>
          </a:top>
          <a:bottom>
            <a:ln w="12700" cap="flat">
              <a:solidFill>
                <a:srgbClr val="808251"/>
              </a:solidFill>
              <a:prstDash val="solid"/>
              <a:miter lim="400000"/>
            </a:ln>
          </a:bottom>
          <a:insideH>
            <a:ln w="12700" cap="flat">
              <a:solidFill>
                <a:srgbClr val="808251"/>
              </a:solidFill>
              <a:prstDash val="solid"/>
              <a:miter lim="400000"/>
            </a:ln>
          </a:insideH>
          <a:insideV>
            <a:ln w="12700" cap="flat">
              <a:solidFill>
                <a:srgbClr val="808251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solidFill>
                <a:srgbClr val="808251"/>
              </a:solidFill>
              <a:prstDash val="solid"/>
              <a:miter lim="400000"/>
            </a:ln>
          </a:left>
          <a:right>
            <a:ln w="12700" cap="flat">
              <a:solidFill>
                <a:srgbClr val="808251"/>
              </a:solidFill>
              <a:prstDash val="solid"/>
              <a:miter lim="400000"/>
            </a:ln>
          </a:right>
          <a:top>
            <a:ln w="12700" cap="flat">
              <a:solidFill>
                <a:srgbClr val="808251"/>
              </a:solidFill>
              <a:prstDash val="solid"/>
              <a:miter lim="400000"/>
            </a:ln>
          </a:top>
          <a:bottom>
            <a:ln w="12700" cap="flat">
              <a:solidFill>
                <a:srgbClr val="808251"/>
              </a:solidFill>
              <a:prstDash val="solid"/>
              <a:miter lim="400000"/>
            </a:ln>
          </a:bottom>
          <a:insideH>
            <a:ln w="12700" cap="flat">
              <a:solidFill>
                <a:srgbClr val="808251"/>
              </a:solidFill>
              <a:prstDash val="solid"/>
              <a:miter lim="400000"/>
            </a:ln>
          </a:insideH>
          <a:insideV>
            <a:ln w="12700" cap="flat">
              <a:solidFill>
                <a:srgbClr val="808251"/>
              </a:solidFill>
              <a:prstDash val="solid"/>
              <a:miter lim="400000"/>
            </a:ln>
          </a:insideV>
        </a:tcBdr>
        <a:fill>
          <a:solidFill>
            <a:srgbClr val="8F9541">
              <a:alpha val="75000"/>
            </a:srgb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Iowan Old Style Roman"/>
          <a:ea typeface="Iowan Old Style Roman"/>
          <a:cs typeface="Iowan Old Style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DEF"/>
              </a:solidFill>
              <a:prstDash val="solid"/>
              <a:miter lim="400000"/>
            </a:ln>
          </a:top>
          <a:bottom>
            <a:ln w="12700" cap="flat">
              <a:solidFill>
                <a:srgbClr val="FFFDEF"/>
              </a:solidFill>
              <a:prstDash val="solid"/>
              <a:miter lim="400000"/>
            </a:ln>
          </a:bottom>
          <a:insideH>
            <a:ln w="12700" cap="flat">
              <a:solidFill>
                <a:srgbClr val="FFFDE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8A861">
              <a:alpha val="27000"/>
            </a:srgbClr>
          </a:solidFill>
        </a:fill>
      </a:tcStyle>
    </a:band2H>
    <a:firstCol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solidFill>
                <a:srgbClr val="FFFDEF"/>
              </a:solidFill>
              <a:prstDash val="solid"/>
              <a:miter lim="400000"/>
            </a:ln>
          </a:left>
          <a:right>
            <a:ln w="12700" cap="flat">
              <a:solidFill>
                <a:srgbClr val="FFFDEF"/>
              </a:solidFill>
              <a:prstDash val="solid"/>
              <a:miter lim="400000"/>
            </a:ln>
          </a:right>
          <a:top>
            <a:ln w="12700" cap="flat">
              <a:solidFill>
                <a:srgbClr val="FFFDEF"/>
              </a:solidFill>
              <a:prstDash val="solid"/>
              <a:miter lim="400000"/>
            </a:ln>
          </a:top>
          <a:bottom>
            <a:ln w="12700" cap="flat">
              <a:solidFill>
                <a:srgbClr val="FFFDEF"/>
              </a:solidFill>
              <a:prstDash val="solid"/>
              <a:miter lim="400000"/>
            </a:ln>
          </a:bottom>
          <a:insideH>
            <a:ln w="12700" cap="flat">
              <a:solidFill>
                <a:srgbClr val="FFFDE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DEF"/>
              </a:solidFill>
              <a:prstDash val="solid"/>
              <a:miter lim="400000"/>
            </a:ln>
          </a:top>
          <a:bottom>
            <a:ln w="12700" cap="flat">
              <a:solidFill>
                <a:srgbClr val="FFFDEF"/>
              </a:solidFill>
              <a:prstDash val="solid"/>
              <a:miter lim="400000"/>
            </a:ln>
          </a:bottom>
          <a:insideH>
            <a:ln w="12700" cap="flat">
              <a:solidFill>
                <a:srgbClr val="FFFDE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DEF"/>
              </a:solidFill>
              <a:prstDash val="solid"/>
              <a:miter lim="400000"/>
            </a:ln>
          </a:top>
          <a:bottom>
            <a:ln w="12700" cap="flat">
              <a:solidFill>
                <a:srgbClr val="FFFDEF"/>
              </a:solidFill>
              <a:prstDash val="solid"/>
              <a:miter lim="400000"/>
            </a:ln>
          </a:bottom>
          <a:insideH>
            <a:ln w="12700" cap="flat">
              <a:solidFill>
                <a:srgbClr val="FFFDE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F821DB8-F4EB-4A41-A1BA-3FCAFE7338EE}" styleName="">
    <a:tblBg/>
    <a:wholeTbl>
      <a:tcTxStyle b="off" i="off">
        <a:font>
          <a:latin typeface="Iowan Old Style Roman"/>
          <a:ea typeface="Iowan Old Style Roman"/>
          <a:cs typeface="Iowan Old Style Roman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top>
          <a:bottom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bottom>
          <a:insideH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BCBCB">
              <a:alpha val="36000"/>
            </a:srgbClr>
          </a:solidFill>
        </a:fill>
      </a:tcStyle>
    </a:band2H>
    <a:firstCol>
      <a:tcTxStyle b="off" i="off">
        <a:font>
          <a:latin typeface="DIN Alternate"/>
          <a:ea typeface="DIN Alternate"/>
          <a:cs typeface="DIN Alternat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right>
          <a:top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top>
          <a:bottom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bottom>
          <a:insideH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bottom>
          <a:insideH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33BA23B1-9221-436E-865A-0063620EA4FD}" styleName="">
    <a:tblBg/>
    <a:wholeTbl>
      <a:tcTxStyle b="off" i="off">
        <a:font>
          <a:latin typeface="Iowan Old Style Roman"/>
          <a:ea typeface="Iowan Old Style Roman"/>
          <a:cs typeface="Iowan Old Style Roman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>
              <a:alpha val="25000"/>
            </a:srgbClr>
          </a:solidFill>
        </a:fill>
      </a:tcStyle>
    </a:wholeTbl>
    <a:band2H>
      <a:tcTxStyle/>
      <a:tcStyle>
        <a:tcBdr/>
        <a:fill>
          <a:solidFill>
            <a:srgbClr val="AEAEAE">
              <a:alpha val="25000"/>
            </a:srgbClr>
          </a:solidFill>
        </a:fill>
      </a:tcStyle>
    </a:band2H>
    <a:firstCol>
      <a:tcTxStyle b="off" i="off">
        <a:font>
          <a:latin typeface="DIN Alternate"/>
          <a:ea typeface="DIN Alternate"/>
          <a:cs typeface="DIN Alternat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797B80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>
              <a:alpha val="25000"/>
            </a:srgbClr>
          </a:solidFill>
        </a:fill>
      </a:tcStyle>
    </a:firstCol>
    <a:lastRow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1504B">
              <a:alpha val="80000"/>
            </a:srgbClr>
          </a:solidFill>
        </a:fill>
      </a:tcStyle>
    </a:lastRow>
    <a:firstRow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1504B">
              <a:alpha val="80000"/>
            </a:srgb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Iowan Old Style Roman"/>
          <a:ea typeface="Iowan Old Style Roman"/>
          <a:cs typeface="Iowan Old Style Roman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DIN Alternate"/>
          <a:ea typeface="DIN Alternate"/>
          <a:cs typeface="DIN Alternat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5C5C5C"/>
              </a:solidFill>
              <a:prstDash val="solid"/>
              <a:miter lim="400000"/>
            </a:ln>
          </a:right>
          <a:top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DIN Alternate"/>
          <a:ea typeface="DIN Alternate"/>
          <a:cs typeface="DIN Alternat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DIN Alternate"/>
          <a:ea typeface="DIN Alternate"/>
          <a:cs typeface="DIN Alternat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5C5C5C"/>
              </a:solidFill>
              <a:prstDash val="solid"/>
              <a:miter lim="400000"/>
            </a:ln>
          </a:bottom>
          <a:insideH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638" y="11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6" name="Shape 12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8897197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body" sz="quarter" idx="13"/>
          </p:nvPr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xfrm>
            <a:off x="571500" y="571500"/>
            <a:ext cx="11861800" cy="5181600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ct val="80000"/>
              </a:lnSpc>
              <a:spcBef>
                <a:spcPts val="0"/>
              </a:spcBef>
              <a:defRPr sz="12100">
                <a:solidFill>
                  <a:srgbClr val="5C5C5C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sz="half" idx="1"/>
          </p:nvPr>
        </p:nvSpPr>
        <p:spPr>
          <a:xfrm>
            <a:off x="571500" y="5676900"/>
            <a:ext cx="11861800" cy="326390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4800">
                <a:solidFill>
                  <a:srgbClr val="747676"/>
                </a:solidFill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1pPr>
            <a:lvl2pPr marL="0" indent="22860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4800">
                <a:solidFill>
                  <a:srgbClr val="747676"/>
                </a:solidFill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2pPr>
            <a:lvl3pPr marL="0" indent="45720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4800">
                <a:solidFill>
                  <a:srgbClr val="747676"/>
                </a:solidFill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3pPr>
            <a:lvl4pPr marL="0" indent="68580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4800">
                <a:solidFill>
                  <a:srgbClr val="747676"/>
                </a:solidFill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4pPr>
            <a:lvl5pPr marL="0" indent="91440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4800">
                <a:solidFill>
                  <a:srgbClr val="747676"/>
                </a:solidFill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>
          <a:xfrm>
            <a:off x="12088552" y="9189156"/>
            <a:ext cx="309365" cy="3429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/>
        </p:nvSpPr>
        <p:spPr>
          <a:xfrm>
            <a:off x="508000" y="1771650"/>
            <a:ext cx="1697832" cy="317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lnSpc>
                <a:spcPct val="80000"/>
              </a:lnSpc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1000" spc="0">
                <a:solidFill>
                  <a:srgbClr val="E4E4E4"/>
                </a:solidFill>
                <a:latin typeface="Baskerville SemiBold"/>
                <a:ea typeface="Baskerville SemiBold"/>
                <a:cs typeface="Baskerville SemiBold"/>
                <a:sym typeface="Baskerville SemiBold"/>
              </a:defRPr>
            </a:lvl1pPr>
          </a:lstStyle>
          <a:p>
            <a:r>
              <a:t>“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sz="quarter" idx="13"/>
          </p:nvPr>
        </p:nvSpPr>
        <p:spPr>
          <a:xfrm>
            <a:off x="1943100" y="3870536"/>
            <a:ext cx="10490200" cy="9398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spcBef>
                <a:spcPts val="1600"/>
              </a:spcBef>
              <a:buSzTx/>
              <a:buFontTx/>
              <a:buNone/>
              <a:defRPr sz="4800">
                <a:solidFill>
                  <a:srgbClr val="747676"/>
                </a:solidFill>
              </a:defRPr>
            </a:lvl1pPr>
          </a:lstStyle>
          <a:p>
            <a:r>
              <a:t>Type a quote here.</a:t>
            </a:r>
          </a:p>
        </p:txBody>
      </p:sp>
      <p:sp>
        <p:nvSpPr>
          <p:cNvPr id="103" name="Shape 103"/>
          <p:cNvSpPr>
            <a:spLocks noGrp="1"/>
          </p:cNvSpPr>
          <p:nvPr>
            <p:ph type="body" sz="quarter" idx="14"/>
          </p:nvPr>
        </p:nvSpPr>
        <p:spPr>
          <a:xfrm>
            <a:off x="1943100" y="7772400"/>
            <a:ext cx="10490200" cy="939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r">
              <a:lnSpc>
                <a:spcPct val="70000"/>
              </a:lnSpc>
              <a:spcBef>
                <a:spcPts val="1600"/>
              </a:spcBef>
              <a:buSzTx/>
              <a:buFontTx/>
              <a:buNone/>
              <a:defRPr sz="4800">
                <a:solidFill>
                  <a:srgbClr val="6B6D6D"/>
                </a:solidFill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1pPr>
          </a:lstStyle>
          <a:p>
            <a:r>
              <a:t>-Johnny Appleseed</a:t>
            </a:r>
          </a:p>
        </p:txBody>
      </p:sp>
      <p:sp>
        <p:nvSpPr>
          <p:cNvPr id="104" name="Shape 10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2" name="Shape 1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BCBCB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Shape 22"/>
          <p:cNvSpPr>
            <a:spLocks noGrp="1"/>
          </p:cNvSpPr>
          <p:nvPr>
            <p:ph type="body" sz="half" idx="14"/>
          </p:nvPr>
        </p:nvSpPr>
        <p:spPr>
          <a:xfrm>
            <a:off x="0" y="5422900"/>
            <a:ext cx="13004800" cy="3606800"/>
          </a:xfrm>
          <a:prstGeom prst="rect">
            <a:avLst/>
          </a:prstGeom>
          <a:solidFill>
            <a:srgbClr val="FFFFFF"/>
          </a:solidFill>
        </p:spPr>
        <p:txBody>
          <a:bodyPr anchor="ctr">
            <a:noAutofit/>
          </a:bodyPr>
          <a:lstStyle/>
          <a:p>
            <a:pPr marL="0" indent="0" algn="ctr">
              <a:spcBef>
                <a:spcPts val="0"/>
              </a:spcBef>
              <a:buSzTx/>
              <a:buFontTx/>
              <a:buNone/>
              <a:defRPr sz="2400"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23" name="Shape 23"/>
          <p:cNvSpPr>
            <a:spLocks noGrp="1"/>
          </p:cNvSpPr>
          <p:nvPr>
            <p:ph type="body" sz="quarter" idx="15"/>
          </p:nvPr>
        </p:nvSpPr>
        <p:spPr>
          <a:xfrm flipV="1">
            <a:off x="571500" y="7619996"/>
            <a:ext cx="11874500" cy="4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xfrm>
            <a:off x="571500" y="5562600"/>
            <a:ext cx="11861800" cy="2209800"/>
          </a:xfrm>
          <a:prstGeom prst="rect">
            <a:avLst/>
          </a:prstGeom>
        </p:spPr>
        <p:txBody>
          <a:bodyPr anchor="b"/>
          <a:lstStyle>
            <a:lvl1pPr algn="r">
              <a:lnSpc>
                <a:spcPct val="80000"/>
              </a:lnSpc>
              <a:spcBef>
                <a:spcPts val="0"/>
              </a:spcBef>
              <a:defRPr sz="12100">
                <a:solidFill>
                  <a:srgbClr val="5C5C5C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sz="quarter" idx="1"/>
          </p:nvPr>
        </p:nvSpPr>
        <p:spPr>
          <a:xfrm>
            <a:off x="571500" y="7670800"/>
            <a:ext cx="11861800" cy="1231900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>
                <a:solidFill>
                  <a:srgbClr val="747676"/>
                </a:solidFill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1pPr>
            <a:lvl2pPr marL="0" indent="2286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>
                <a:solidFill>
                  <a:srgbClr val="747676"/>
                </a:solidFill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2pPr>
            <a:lvl3pPr marL="0" indent="4572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>
                <a:solidFill>
                  <a:srgbClr val="747676"/>
                </a:solidFill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3pPr>
            <a:lvl4pPr marL="0" indent="6858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>
                <a:solidFill>
                  <a:srgbClr val="747676"/>
                </a:solidFill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4pPr>
            <a:lvl5pPr marL="0" indent="9144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>
                <a:solidFill>
                  <a:srgbClr val="747676"/>
                </a:solidFill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xfrm>
            <a:off x="12092513" y="9194800"/>
            <a:ext cx="309365" cy="342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BCBCB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title"/>
          </p:nvPr>
        </p:nvSpPr>
        <p:spPr>
          <a:xfrm>
            <a:off x="571500" y="571500"/>
            <a:ext cx="11861800" cy="5181600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ct val="80000"/>
              </a:lnSpc>
              <a:spcBef>
                <a:spcPts val="0"/>
              </a:spcBef>
              <a:defRPr sz="12100">
                <a:solidFill>
                  <a:srgbClr val="5C5C5C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4" name="Shape 34"/>
          <p:cNvSpPr>
            <a:spLocks noGrp="1"/>
          </p:cNvSpPr>
          <p:nvPr>
            <p:ph type="sldNum" sz="quarter" idx="2"/>
          </p:nvPr>
        </p:nvSpPr>
        <p:spPr>
          <a:xfrm>
            <a:off x="12083465" y="9189156"/>
            <a:ext cx="309365" cy="3429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pic" idx="13"/>
          </p:nvPr>
        </p:nvSpPr>
        <p:spPr>
          <a:xfrm>
            <a:off x="7531100" y="0"/>
            <a:ext cx="54737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2" name="Shape 42"/>
          <p:cNvSpPr>
            <a:spLocks noGrp="1"/>
          </p:cNvSpPr>
          <p:nvPr>
            <p:ph type="body" sz="quarter" idx="14"/>
          </p:nvPr>
        </p:nvSpPr>
        <p:spPr>
          <a:xfrm flipV="1">
            <a:off x="571500" y="7619998"/>
            <a:ext cx="645160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571500" y="571500"/>
            <a:ext cx="6451600" cy="7213600"/>
          </a:xfrm>
          <a:prstGeom prst="rect">
            <a:avLst/>
          </a:prstGeom>
        </p:spPr>
        <p:txBody>
          <a:bodyPr anchor="b"/>
          <a:lstStyle>
            <a:lvl1pPr algn="r">
              <a:lnSpc>
                <a:spcPct val="80000"/>
              </a:lnSpc>
              <a:spcBef>
                <a:spcPts val="0"/>
              </a:spcBef>
              <a:defRPr sz="12100">
                <a:solidFill>
                  <a:srgbClr val="5C5C5C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sz="quarter" idx="1"/>
          </p:nvPr>
        </p:nvSpPr>
        <p:spPr>
          <a:xfrm>
            <a:off x="571500" y="7670800"/>
            <a:ext cx="6451600" cy="1358900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>
                <a:solidFill>
                  <a:srgbClr val="747676"/>
                </a:solidFill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1pPr>
            <a:lvl2pPr marL="0" indent="2286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>
                <a:solidFill>
                  <a:srgbClr val="747676"/>
                </a:solidFill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2pPr>
            <a:lvl3pPr marL="0" indent="4572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>
                <a:solidFill>
                  <a:srgbClr val="747676"/>
                </a:solidFill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3pPr>
            <a:lvl4pPr marL="0" indent="6858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>
                <a:solidFill>
                  <a:srgbClr val="747676"/>
                </a:solidFill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4pPr>
            <a:lvl5pPr marL="0" indent="9144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>
                <a:solidFill>
                  <a:srgbClr val="747676"/>
                </a:solidFill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xfrm>
            <a:off x="12092513" y="9194800"/>
            <a:ext cx="309365" cy="342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BCBCB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body" sz="quarter" idx="13"/>
          </p:nvPr>
        </p:nvSpPr>
        <p:spPr>
          <a:xfrm>
            <a:off x="571500" y="1574800"/>
            <a:ext cx="11861800" cy="0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4" name="Shape 5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body" sz="quarter" idx="13"/>
          </p:nvPr>
        </p:nvSpPr>
        <p:spPr>
          <a:xfrm>
            <a:off x="571500" y="1574800"/>
            <a:ext cx="11861800" cy="0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3" name="Shape 6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4" name="Shape 6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pic" idx="13"/>
          </p:nvPr>
        </p:nvSpPr>
        <p:spPr>
          <a:xfrm>
            <a:off x="0" y="0"/>
            <a:ext cx="64389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72" name="Shape 72"/>
          <p:cNvSpPr>
            <a:spLocks noGrp="1"/>
          </p:cNvSpPr>
          <p:nvPr>
            <p:ph type="body" sz="quarter" idx="14"/>
          </p:nvPr>
        </p:nvSpPr>
        <p:spPr>
          <a:xfrm>
            <a:off x="7023100" y="1574800"/>
            <a:ext cx="5397500" cy="0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3" name="Shape 73"/>
          <p:cNvSpPr>
            <a:spLocks noGrp="1"/>
          </p:cNvSpPr>
          <p:nvPr>
            <p:ph type="title"/>
          </p:nvPr>
        </p:nvSpPr>
        <p:spPr>
          <a:xfrm>
            <a:off x="7023100" y="723900"/>
            <a:ext cx="5397500" cy="7239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half" idx="1"/>
          </p:nvPr>
        </p:nvSpPr>
        <p:spPr>
          <a:xfrm>
            <a:off x="7023100" y="1803400"/>
            <a:ext cx="5397500" cy="7226300"/>
          </a:xfrm>
          <a:prstGeom prst="rect">
            <a:avLst/>
          </a:prstGeom>
        </p:spPr>
        <p:txBody>
          <a:bodyPr/>
          <a:lstStyle>
            <a:lvl1pPr marL="406400" indent="-406400">
              <a:defRPr sz="2800"/>
            </a:lvl1pPr>
            <a:lvl2pPr marL="812800" indent="-406400">
              <a:defRPr sz="2800"/>
            </a:lvl2pPr>
            <a:lvl3pPr marL="1219200" indent="-406400">
              <a:defRPr sz="2800"/>
            </a:lvl3pPr>
            <a:lvl4pPr marL="1625600" indent="-406400">
              <a:defRPr sz="2800"/>
            </a:lvl4pPr>
            <a:lvl5pPr marL="2032000" indent="-406400"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3" name="Shape 8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/>
          </p:cNvSpPr>
          <p:nvPr>
            <p:ph type="pic" idx="13"/>
          </p:nvPr>
        </p:nvSpPr>
        <p:spPr>
          <a:xfrm>
            <a:off x="571500" y="571500"/>
            <a:ext cx="7429500" cy="73152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1" name="Shape 91"/>
          <p:cNvSpPr>
            <a:spLocks noGrp="1"/>
          </p:cNvSpPr>
          <p:nvPr>
            <p:ph type="pic" sz="quarter" idx="14"/>
          </p:nvPr>
        </p:nvSpPr>
        <p:spPr>
          <a:xfrm>
            <a:off x="8128000" y="571500"/>
            <a:ext cx="4305300" cy="3594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pic" sz="quarter" idx="15"/>
          </p:nvPr>
        </p:nvSpPr>
        <p:spPr>
          <a:xfrm>
            <a:off x="8128000" y="4292600"/>
            <a:ext cx="4305300" cy="3594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3" name="Shape 93"/>
          <p:cNvSpPr>
            <a:spLocks noGrp="1"/>
          </p:cNvSpPr>
          <p:nvPr>
            <p:ph type="body" sz="quarter" idx="1"/>
          </p:nvPr>
        </p:nvSpPr>
        <p:spPr>
          <a:xfrm>
            <a:off x="571500" y="8051800"/>
            <a:ext cx="11861800" cy="13335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400"/>
              </a:spcBef>
              <a:buSzTx/>
              <a:buFontTx/>
              <a:buNone/>
              <a:defRPr sz="2800" spc="28"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1pPr>
            <a:lvl2pPr marL="0" indent="228600">
              <a:spcBef>
                <a:spcPts val="1400"/>
              </a:spcBef>
              <a:buSzTx/>
              <a:buFontTx/>
              <a:buNone/>
              <a:defRPr sz="2800" spc="28"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2pPr>
            <a:lvl3pPr marL="0" indent="457200">
              <a:spcBef>
                <a:spcPts val="1400"/>
              </a:spcBef>
              <a:buSzTx/>
              <a:buFontTx/>
              <a:buNone/>
              <a:defRPr sz="2800" spc="28"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3pPr>
            <a:lvl4pPr marL="0" indent="685800">
              <a:spcBef>
                <a:spcPts val="1400"/>
              </a:spcBef>
              <a:buSzTx/>
              <a:buFontTx/>
              <a:buNone/>
              <a:defRPr sz="2800" spc="28"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4pPr>
            <a:lvl5pPr marL="0" indent="914400">
              <a:spcBef>
                <a:spcPts val="1400"/>
              </a:spcBef>
              <a:buSzTx/>
              <a:buFontTx/>
              <a:buNone/>
              <a:defRPr sz="2800" spc="28"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571500" y="723900"/>
            <a:ext cx="11861800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571500" y="1803400"/>
            <a:ext cx="11861800" cy="7226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12081047" y="9194800"/>
            <a:ext cx="309365" cy="3429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spcBef>
                <a:spcPts val="0"/>
              </a:spcBef>
              <a:defRPr sz="1600" spc="0">
                <a:solidFill>
                  <a:srgbClr val="747676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200" b="0" i="0" u="none" strike="noStrike" cap="all" spc="0" baseline="0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DIN Condensed"/>
        </a:defRPr>
      </a:lvl1pPr>
      <a:lvl2pPr marL="0" marR="0" indent="2286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200" b="0" i="0" u="none" strike="noStrike" cap="all" spc="0" baseline="0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DIN Condensed"/>
        </a:defRPr>
      </a:lvl2pPr>
      <a:lvl3pPr marL="0" marR="0" indent="4572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200" b="0" i="0" u="none" strike="noStrike" cap="all" spc="0" baseline="0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DIN Condensed"/>
        </a:defRPr>
      </a:lvl3pPr>
      <a:lvl4pPr marL="0" marR="0" indent="6858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200" b="0" i="0" u="none" strike="noStrike" cap="all" spc="0" baseline="0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DIN Condensed"/>
        </a:defRPr>
      </a:lvl4pPr>
      <a:lvl5pPr marL="0" marR="0" indent="9144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200" b="0" i="0" u="none" strike="noStrike" cap="all" spc="0" baseline="0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DIN Condensed"/>
        </a:defRPr>
      </a:lvl5pPr>
      <a:lvl6pPr marL="0" marR="0" indent="11430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200" b="0" i="0" u="none" strike="noStrike" cap="all" spc="0" baseline="0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DIN Condensed"/>
        </a:defRPr>
      </a:lvl6pPr>
      <a:lvl7pPr marL="0" marR="0" indent="13716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200" b="0" i="0" u="none" strike="noStrike" cap="all" spc="0" baseline="0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DIN Condensed"/>
        </a:defRPr>
      </a:lvl7pPr>
      <a:lvl8pPr marL="0" marR="0" indent="16002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200" b="0" i="0" u="none" strike="noStrike" cap="all" spc="0" baseline="0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DIN Condensed"/>
        </a:defRPr>
      </a:lvl8pPr>
      <a:lvl9pPr marL="0" marR="0" indent="18288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200" b="0" i="0" u="none" strike="noStrike" cap="all" spc="0" baseline="0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DIN Condensed"/>
        </a:defRPr>
      </a:lvl9pPr>
    </p:titleStyle>
    <p:bodyStyle>
      <a:lvl1pPr marL="4699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sz="3200" b="0" i="0" u="none" strike="noStrike" cap="none" spc="0" baseline="0">
          <a:ln>
            <a:noFill/>
          </a:ln>
          <a:solidFill>
            <a:srgbClr val="5C5C5C"/>
          </a:solidFill>
          <a:uFillTx/>
          <a:latin typeface="Iowan Old Style Roman"/>
          <a:ea typeface="Iowan Old Style Roman"/>
          <a:cs typeface="Iowan Old Style Roman"/>
          <a:sym typeface="Iowan Old Style Roman"/>
        </a:defRPr>
      </a:lvl1pPr>
      <a:lvl2pPr marL="9398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sz="3200" b="0" i="0" u="none" strike="noStrike" cap="none" spc="0" baseline="0">
          <a:ln>
            <a:noFill/>
          </a:ln>
          <a:solidFill>
            <a:srgbClr val="5C5C5C"/>
          </a:solidFill>
          <a:uFillTx/>
          <a:latin typeface="Iowan Old Style Roman"/>
          <a:ea typeface="Iowan Old Style Roman"/>
          <a:cs typeface="Iowan Old Style Roman"/>
          <a:sym typeface="Iowan Old Style Roman"/>
        </a:defRPr>
      </a:lvl2pPr>
      <a:lvl3pPr marL="14097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sz="3200" b="0" i="0" u="none" strike="noStrike" cap="none" spc="0" baseline="0">
          <a:ln>
            <a:noFill/>
          </a:ln>
          <a:solidFill>
            <a:srgbClr val="5C5C5C"/>
          </a:solidFill>
          <a:uFillTx/>
          <a:latin typeface="Iowan Old Style Roman"/>
          <a:ea typeface="Iowan Old Style Roman"/>
          <a:cs typeface="Iowan Old Style Roman"/>
          <a:sym typeface="Iowan Old Style Roman"/>
        </a:defRPr>
      </a:lvl3pPr>
      <a:lvl4pPr marL="18796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sz="3200" b="0" i="0" u="none" strike="noStrike" cap="none" spc="0" baseline="0">
          <a:ln>
            <a:noFill/>
          </a:ln>
          <a:solidFill>
            <a:srgbClr val="5C5C5C"/>
          </a:solidFill>
          <a:uFillTx/>
          <a:latin typeface="Iowan Old Style Roman"/>
          <a:ea typeface="Iowan Old Style Roman"/>
          <a:cs typeface="Iowan Old Style Roman"/>
          <a:sym typeface="Iowan Old Style Roman"/>
        </a:defRPr>
      </a:lvl4pPr>
      <a:lvl5pPr marL="23495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sz="3200" b="0" i="0" u="none" strike="noStrike" cap="none" spc="0" baseline="0">
          <a:ln>
            <a:noFill/>
          </a:ln>
          <a:solidFill>
            <a:srgbClr val="5C5C5C"/>
          </a:solidFill>
          <a:uFillTx/>
          <a:latin typeface="Iowan Old Style Roman"/>
          <a:ea typeface="Iowan Old Style Roman"/>
          <a:cs typeface="Iowan Old Style Roman"/>
          <a:sym typeface="Iowan Old Style Roman"/>
        </a:defRPr>
      </a:lvl5pPr>
      <a:lvl6pPr marL="28194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sz="3200" b="0" i="0" u="none" strike="noStrike" cap="none" spc="0" baseline="0">
          <a:ln>
            <a:noFill/>
          </a:ln>
          <a:solidFill>
            <a:srgbClr val="5C5C5C"/>
          </a:solidFill>
          <a:uFillTx/>
          <a:latin typeface="Iowan Old Style Roman"/>
          <a:ea typeface="Iowan Old Style Roman"/>
          <a:cs typeface="Iowan Old Style Roman"/>
          <a:sym typeface="Iowan Old Style Roman"/>
        </a:defRPr>
      </a:lvl6pPr>
      <a:lvl7pPr marL="32893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sz="3200" b="0" i="0" u="none" strike="noStrike" cap="none" spc="0" baseline="0">
          <a:ln>
            <a:noFill/>
          </a:ln>
          <a:solidFill>
            <a:srgbClr val="5C5C5C"/>
          </a:solidFill>
          <a:uFillTx/>
          <a:latin typeface="Iowan Old Style Roman"/>
          <a:ea typeface="Iowan Old Style Roman"/>
          <a:cs typeface="Iowan Old Style Roman"/>
          <a:sym typeface="Iowan Old Style Roman"/>
        </a:defRPr>
      </a:lvl7pPr>
      <a:lvl8pPr marL="37592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sz="3200" b="0" i="0" u="none" strike="noStrike" cap="none" spc="0" baseline="0">
          <a:ln>
            <a:noFill/>
          </a:ln>
          <a:solidFill>
            <a:srgbClr val="5C5C5C"/>
          </a:solidFill>
          <a:uFillTx/>
          <a:latin typeface="Iowan Old Style Roman"/>
          <a:ea typeface="Iowan Old Style Roman"/>
          <a:cs typeface="Iowan Old Style Roman"/>
          <a:sym typeface="Iowan Old Style Roman"/>
        </a:defRPr>
      </a:lvl8pPr>
      <a:lvl9pPr marL="42291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sz="3200" b="0" i="0" u="none" strike="noStrike" cap="none" spc="0" baseline="0">
          <a:ln>
            <a:noFill/>
          </a:ln>
          <a:solidFill>
            <a:srgbClr val="5C5C5C"/>
          </a:solidFill>
          <a:uFillTx/>
          <a:latin typeface="Iowan Old Style Roman"/>
          <a:ea typeface="Iowan Old Style Roman"/>
          <a:cs typeface="Iowan Old Style Roman"/>
          <a:sym typeface="Iowan Old Style Roman"/>
        </a:defRPr>
      </a:lvl9pPr>
    </p:bodyStyle>
    <p:otherStyle>
      <a:lvl1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1pPr>
      <a:lvl2pPr marL="0" marR="0" indent="2286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2pPr>
      <a:lvl3pPr marL="0" marR="0" indent="4572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3pPr>
      <a:lvl4pPr marL="0" marR="0" indent="6858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4pPr>
      <a:lvl5pPr marL="0" marR="0" indent="9144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5pPr>
      <a:lvl6pPr marL="0" marR="0" indent="11430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6pPr>
      <a:lvl7pPr marL="0" marR="0" indent="13716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7pPr>
      <a:lvl8pPr marL="0" marR="0" indent="16002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8pPr>
      <a:lvl9pPr marL="0" marR="0" indent="18288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LODF7A~1.jpg"/>
          <p:cNvPicPr>
            <a:picLocks noGrp="1" noChangeAspect="1"/>
          </p:cNvPicPr>
          <p:nvPr>
            <p:ph type="pic" idx="13"/>
          </p:nvPr>
        </p:nvPicPr>
        <p:blipFill>
          <a:blip r:embed="rId2">
            <a:extLst/>
          </a:blip>
          <a:srcRect l="1046" t="2055" b="25603"/>
          <a:stretch>
            <a:fillRect/>
          </a:stretch>
        </p:blipFill>
        <p:spPr>
          <a:xfrm>
            <a:off x="0" y="0"/>
            <a:ext cx="9611569" cy="9753600"/>
          </a:xfrm>
          <a:prstGeom prst="rect">
            <a:avLst/>
          </a:prstGeom>
        </p:spPr>
      </p:pic>
      <p:sp>
        <p:nvSpPr>
          <p:cNvPr id="129" name="Shape 129"/>
          <p:cNvSpPr>
            <a:spLocks noGrp="1"/>
          </p:cNvSpPr>
          <p:nvPr>
            <p:ph type="body" idx="14"/>
          </p:nvPr>
        </p:nvSpPr>
        <p:spPr>
          <a:xfrm>
            <a:off x="4191843" y="5422900"/>
            <a:ext cx="8812957" cy="3606800"/>
          </a:xfrm>
          <a:prstGeom prst="rect">
            <a:avLst/>
          </a:prstGeom>
          <a:solidFill>
            <a:srgbClr val="FFFFFF">
              <a:alpha val="77330"/>
            </a:srgbClr>
          </a:solidFill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FontTx/>
              <a:buNone/>
              <a:defRPr sz="2400"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130" name="Shape 130"/>
          <p:cNvSpPr>
            <a:spLocks noGrp="1"/>
          </p:cNvSpPr>
          <p:nvPr>
            <p:ph type="body" idx="15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dirty="0"/>
          </a:p>
        </p:txBody>
      </p:sp>
      <p:sp>
        <p:nvSpPr>
          <p:cNvPr id="131" name="Shape 13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397256">
              <a:defRPr sz="8228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  <a:r>
              <a:rPr lang="es-ES" dirty="0" smtClean="0"/>
              <a:t>Es</a:t>
            </a:r>
            <a:r>
              <a:rPr dirty="0" err="1" smtClean="0"/>
              <a:t>pirituali</a:t>
            </a:r>
            <a:r>
              <a:rPr lang="es-ES" dirty="0" smtClean="0"/>
              <a:t>DAD</a:t>
            </a:r>
            <a:r>
              <a:rPr dirty="0" smtClean="0"/>
              <a:t> </a:t>
            </a:r>
            <a:r>
              <a:rPr lang="es-ES" dirty="0" smtClean="0"/>
              <a:t>DE</a:t>
            </a:r>
            <a:r>
              <a:rPr dirty="0" smtClean="0"/>
              <a:t> </a:t>
            </a:r>
            <a:endParaRPr dirty="0"/>
          </a:p>
          <a:p>
            <a:pPr defTabSz="397256">
              <a:defRPr sz="8228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pPr>
            <a:r>
              <a:rPr dirty="0" smtClean="0"/>
              <a:t>St</a:t>
            </a:r>
            <a:r>
              <a:rPr lang="es-ES" dirty="0" smtClean="0"/>
              <a:t>A</a:t>
            </a:r>
            <a:r>
              <a:rPr dirty="0" smtClean="0"/>
              <a:t>. Luis</a:t>
            </a:r>
            <a:r>
              <a:rPr lang="es-ES" dirty="0" smtClean="0"/>
              <a:t>A</a:t>
            </a:r>
            <a:r>
              <a:rPr dirty="0" smtClean="0"/>
              <a:t> </a:t>
            </a:r>
            <a:r>
              <a:rPr dirty="0"/>
              <a:t>de </a:t>
            </a:r>
            <a:r>
              <a:rPr dirty="0" err="1"/>
              <a:t>MariLlac</a:t>
            </a:r>
            <a:endParaRPr dirty="0"/>
          </a:p>
        </p:txBody>
      </p:sp>
      <p:sp>
        <p:nvSpPr>
          <p:cNvPr id="132" name="Shape 132"/>
          <p:cNvSpPr>
            <a:spLocks noGrp="1"/>
          </p:cNvSpPr>
          <p:nvPr>
            <p:ph type="body" sz="quarter" idx="1"/>
          </p:nvPr>
        </p:nvSpPr>
        <p:spPr>
          <a:xfrm>
            <a:off x="6252072" y="7670800"/>
            <a:ext cx="6181227" cy="12319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defTabSz="461518">
              <a:spcBef>
                <a:spcPts val="400"/>
              </a:spcBef>
              <a:defRPr sz="3792">
                <a:solidFill>
                  <a:srgbClr val="000000"/>
                </a:solidFill>
              </a:defRPr>
            </a:lvl1pPr>
          </a:lstStyle>
          <a:p>
            <a:pPr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</a:pPr>
            <a:r>
              <a:rPr lang="es-ES" dirty="0" smtClean="0"/>
              <a:t>Meditaciones sobre el niño Jesús, y María, su madre</a:t>
            </a: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/>
          <p:nvPr/>
        </p:nvSpPr>
        <p:spPr>
          <a:xfrm>
            <a:off x="1403489" y="3613239"/>
            <a:ext cx="10197822" cy="2185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rPr lang="es-ES" dirty="0" smtClean="0"/>
              <a:t>Fuente:</a:t>
            </a:r>
            <a:endParaRPr dirty="0"/>
          </a:p>
          <a:p>
            <a:r>
              <a:rPr dirty="0"/>
              <a:t>Vincentian Heritage Journal, Volume 12 | Issue 2, Article 5.</a:t>
            </a:r>
          </a:p>
          <a:p>
            <a:r>
              <a:rPr dirty="0"/>
              <a:t>The Spirituality of Louise de Marillac: Moved by the Spirit to Charity </a:t>
            </a:r>
            <a:r>
              <a:rPr dirty="0">
                <a:latin typeface="Iowan Old Style Roman"/>
                <a:ea typeface="Iowan Old Style Roman"/>
                <a:cs typeface="Iowan Old Style Roman"/>
                <a:sym typeface="Iowan Old Style Roman"/>
              </a:rPr>
              <a:t>by Louise Sullivan D.C.,</a:t>
            </a:r>
            <a:r>
              <a:rPr dirty="0"/>
              <a:t> </a:t>
            </a:r>
            <a:r>
              <a:rPr dirty="0">
                <a:latin typeface="Iowan Old Style Roman"/>
                <a:ea typeface="Iowan Old Style Roman"/>
                <a:cs typeface="Iowan Old Style Roman"/>
                <a:sym typeface="Iowan Old Style Roman"/>
              </a:rPr>
              <a:t>pp.162-164</a:t>
            </a:r>
            <a:r>
              <a:rPr dirty="0"/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1223" y="8096402"/>
            <a:ext cx="3200088" cy="109142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592668" y="8414239"/>
            <a:ext cx="2718052" cy="7130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p</a:t>
            </a:r>
            <a:r>
              <a:rPr kumimoji="0" lang="en-US" sz="2800" b="0" i="0" u="none" strike="noStrike" cap="none" spc="28" normalizeH="0" baseline="0" dirty="0" err="1" smtClean="0">
                <a:ln>
                  <a:noFill/>
                </a:ln>
                <a:solidFill>
                  <a:srgbClr val="5C5C5C"/>
                </a:solidFill>
                <a:effectLst/>
                <a:uFillTx/>
                <a:latin typeface="Iowan Old Style Italic"/>
                <a:ea typeface="Iowan Old Style Italic"/>
                <a:cs typeface="Iowan Old Style Italic"/>
                <a:sym typeface="Iowan Old Style Italic"/>
              </a:rPr>
              <a:t>resentación</a:t>
            </a:r>
            <a:r>
              <a:rPr kumimoji="0" lang="en-US" sz="2800" b="0" i="0" u="none" strike="noStrike" cap="none" spc="28" normalizeH="0" baseline="0" dirty="0" smtClean="0">
                <a:ln>
                  <a:noFill/>
                </a:ln>
                <a:solidFill>
                  <a:srgbClr val="5C5C5C"/>
                </a:solidFill>
                <a:effectLst/>
                <a:uFillTx/>
                <a:latin typeface="Iowan Old Style Italic"/>
                <a:ea typeface="Iowan Old Style Italic"/>
                <a:cs typeface="Iowan Old Style Italic"/>
                <a:sym typeface="Iowan Old Style Italic"/>
              </a:rPr>
              <a:t> de</a:t>
            </a:r>
            <a:endParaRPr kumimoji="0" lang="en-US" sz="2800" b="0" i="0" u="none" strike="noStrike" cap="none" spc="28" normalizeH="0" baseline="0" dirty="0">
              <a:ln>
                <a:noFill/>
              </a:ln>
              <a:solidFill>
                <a:srgbClr val="5C5C5C"/>
              </a:solidFill>
              <a:effectLst/>
              <a:uFillTx/>
              <a:latin typeface="Iowan Old Style Italic"/>
              <a:ea typeface="Iowan Old Style Italic"/>
              <a:cs typeface="Iowan Old Style Italic"/>
              <a:sym typeface="Iowan Old Style Italic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LODD74~1.jpg"/>
          <p:cNvPicPr>
            <a:picLocks noGrp="1" noChangeAspect="1"/>
          </p:cNvPicPr>
          <p:nvPr>
            <p:ph type="pic" idx="13"/>
          </p:nvPr>
        </p:nvPicPr>
        <p:blipFill>
          <a:blip r:embed="rId2">
            <a:extLst/>
          </a:blip>
          <a:srcRect l="1836" r="1836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35" name="Shape 135"/>
          <p:cNvSpPr>
            <a:spLocks noGrp="1"/>
          </p:cNvSpPr>
          <p:nvPr>
            <p:ph type="body" idx="14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6" name="Shape 13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432308">
              <a:spcBef>
                <a:spcPts val="1700"/>
              </a:spcBef>
              <a:defRPr sz="3848"/>
            </a:lvl1pPr>
          </a:lstStyle>
          <a:p>
            <a:r>
              <a:rPr lang="es-ES" dirty="0" smtClean="0"/>
              <a:t>EL MISTERIO DE LA PALABRA ENCARNADA</a:t>
            </a:r>
            <a:endParaRPr dirty="0"/>
          </a:p>
        </p:txBody>
      </p:sp>
      <p:sp>
        <p:nvSpPr>
          <p:cNvPr id="137" name="Shape 137"/>
          <p:cNvSpPr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 dirty="0" smtClean="0"/>
              <a:t>Las oraciones y meditaciones de Luisa seguía en ritmo del año litúrgico</a:t>
            </a:r>
            <a:r>
              <a:rPr dirty="0" smtClean="0"/>
              <a:t>. </a:t>
            </a:r>
            <a:r>
              <a:rPr lang="es-ES" dirty="0" smtClean="0"/>
              <a:t>En cada tiempo, ella se introducía en lo que </a:t>
            </a:r>
            <a:r>
              <a:rPr dirty="0" smtClean="0"/>
              <a:t>Andre </a:t>
            </a:r>
            <a:r>
              <a:rPr dirty="0" err="1"/>
              <a:t>Dodin</a:t>
            </a:r>
            <a:r>
              <a:rPr dirty="0"/>
              <a:t> </a:t>
            </a:r>
            <a:r>
              <a:rPr lang="es-ES" dirty="0" smtClean="0"/>
              <a:t>llamó </a:t>
            </a:r>
            <a:r>
              <a:rPr dirty="0" smtClean="0"/>
              <a:t>"</a:t>
            </a:r>
            <a:r>
              <a:rPr lang="es-ES" dirty="0" smtClean="0"/>
              <a:t>su misteriosa aventura de la Palabra Encarnada</a:t>
            </a:r>
            <a:r>
              <a:rPr dirty="0" smtClean="0"/>
              <a:t>.”*</a:t>
            </a:r>
            <a:endParaRPr dirty="0"/>
          </a:p>
        </p:txBody>
      </p:sp>
      <p:sp>
        <p:nvSpPr>
          <p:cNvPr id="138" name="Shape 138"/>
          <p:cNvSpPr/>
          <p:nvPr/>
        </p:nvSpPr>
        <p:spPr>
          <a:xfrm>
            <a:off x="7414351" y="8444715"/>
            <a:ext cx="5298032" cy="687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900" spc="19"/>
            </a:lvl1pPr>
          </a:lstStyle>
          <a:p>
            <a:r>
              <a:rPr dirty="0"/>
              <a:t>*Andre </a:t>
            </a:r>
            <a:r>
              <a:rPr dirty="0" err="1"/>
              <a:t>Dodin</a:t>
            </a:r>
            <a:r>
              <a:rPr dirty="0"/>
              <a:t>, CM., </a:t>
            </a:r>
            <a:r>
              <a:rPr i="1" dirty="0"/>
              <a:t>Saint Vincent de Paul et la </a:t>
            </a:r>
            <a:r>
              <a:rPr i="1" dirty="0" err="1"/>
              <a:t>Charité</a:t>
            </a:r>
            <a:r>
              <a:rPr dirty="0"/>
              <a:t> (Paris: 1960),69.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/>
        </p:nvSpPr>
        <p:spPr>
          <a:xfrm>
            <a:off x="8712199" y="5189438"/>
            <a:ext cx="1046908" cy="541536"/>
          </a:xfrm>
          <a:prstGeom prst="rect">
            <a:avLst/>
          </a:prstGeom>
          <a:solidFill>
            <a:srgbClr val="F6E8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141" name="Shape 141"/>
          <p:cNvSpPr/>
          <p:nvPr/>
        </p:nvSpPr>
        <p:spPr>
          <a:xfrm>
            <a:off x="9766300" y="5968050"/>
            <a:ext cx="1046907" cy="541536"/>
          </a:xfrm>
          <a:prstGeom prst="rect">
            <a:avLst/>
          </a:prstGeom>
          <a:solidFill>
            <a:srgbClr val="F6E8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142" name="Shape 142"/>
          <p:cNvSpPr/>
          <p:nvPr/>
        </p:nvSpPr>
        <p:spPr>
          <a:xfrm>
            <a:off x="8386960" y="4384448"/>
            <a:ext cx="701726" cy="541536"/>
          </a:xfrm>
          <a:prstGeom prst="rect">
            <a:avLst/>
          </a:prstGeom>
          <a:solidFill>
            <a:srgbClr val="F6E8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pic>
        <p:nvPicPr>
          <p:cNvPr id="143" name="LOC98E~2.jpg"/>
          <p:cNvPicPr>
            <a:picLocks noGrp="1" noChangeAspect="1"/>
          </p:cNvPicPr>
          <p:nvPr>
            <p:ph type="pic" idx="13"/>
          </p:nvPr>
        </p:nvPicPr>
        <p:blipFill>
          <a:blip r:embed="rId2">
            <a:extLst/>
          </a:blip>
          <a:srcRect t="835" b="835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44" name="Shape 144"/>
          <p:cNvSpPr>
            <a:spLocks noGrp="1"/>
          </p:cNvSpPr>
          <p:nvPr>
            <p:ph type="body" idx="14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45" name="Shape 14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543305">
              <a:spcBef>
                <a:spcPts val="2100"/>
              </a:spcBef>
              <a:defRPr sz="4836"/>
            </a:lvl1pPr>
          </a:lstStyle>
          <a:p>
            <a:r>
              <a:rPr lang="es-ES" dirty="0" smtClean="0"/>
              <a:t>LAS LECCIONES DE LA CUNA</a:t>
            </a:r>
            <a:endParaRPr dirty="0"/>
          </a:p>
        </p:txBody>
      </p:sp>
      <p:sp>
        <p:nvSpPr>
          <p:cNvPr id="146" name="Shape 146"/>
          <p:cNvSpPr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90143" indent="-390143" defTabSz="560831">
              <a:spcBef>
                <a:spcPts val="1700"/>
              </a:spcBef>
              <a:defRPr sz="2592"/>
            </a:pPr>
            <a:r>
              <a:rPr dirty="0" smtClean="0"/>
              <a:t>D</a:t>
            </a:r>
            <a:r>
              <a:rPr lang="es-ES" dirty="0" err="1" smtClean="0"/>
              <a:t>urante</a:t>
            </a:r>
            <a:r>
              <a:rPr lang="es-ES" dirty="0" smtClean="0"/>
              <a:t> sus retiros de Adviento, ella reflexionaba sobre el nacimiento de Cristo y las lecciones de la cuna</a:t>
            </a:r>
            <a:r>
              <a:rPr dirty="0" smtClean="0"/>
              <a:t>.</a:t>
            </a:r>
            <a:endParaRPr dirty="0"/>
          </a:p>
          <a:p>
            <a:pPr marL="390143" indent="-390143" defTabSz="560831">
              <a:spcBef>
                <a:spcPts val="1700"/>
              </a:spcBef>
              <a:defRPr sz="2592"/>
            </a:pPr>
            <a:r>
              <a:rPr lang="es-ES" dirty="0" smtClean="0"/>
              <a:t>En una de esas ocasiones ella escribió:</a:t>
            </a:r>
            <a:r>
              <a:rPr dirty="0" smtClean="0"/>
              <a:t> </a:t>
            </a:r>
            <a:r>
              <a:rPr dirty="0" smtClean="0"/>
              <a:t>“</a:t>
            </a:r>
            <a:r>
              <a:rPr lang="es-ES" dirty="0" smtClean="0"/>
              <a:t>Nuestro Señor, nacido en la pobreza y la oscuridad, me enseña la pureza de Su amor</a:t>
            </a:r>
            <a:r>
              <a:rPr lang="es-ES" dirty="0"/>
              <a:t>, que Él no </a:t>
            </a:r>
            <a:r>
              <a:rPr lang="es-ES" dirty="0" smtClean="0"/>
              <a:t>manifiesta </a:t>
            </a:r>
            <a:r>
              <a:rPr lang="es-ES" dirty="0"/>
              <a:t>a Sus criaturas. Él está satisfecho simplemente </a:t>
            </a:r>
            <a:r>
              <a:rPr lang="es-ES" dirty="0" smtClean="0"/>
              <a:t>por hacer </a:t>
            </a:r>
            <a:r>
              <a:rPr lang="es-ES" dirty="0"/>
              <a:t>lo </a:t>
            </a:r>
            <a:r>
              <a:rPr lang="es-ES" dirty="0" smtClean="0"/>
              <a:t>necesario </a:t>
            </a:r>
            <a:r>
              <a:rPr lang="es-ES" dirty="0"/>
              <a:t>para ellos. Por lo tanto, tengo que aprender a permanecer </a:t>
            </a:r>
            <a:r>
              <a:rPr lang="es-ES" dirty="0" smtClean="0"/>
              <a:t>oculta </a:t>
            </a:r>
            <a:r>
              <a:rPr lang="es-ES" dirty="0"/>
              <a:t>en Dios, con el deseo de servirle sin buscar reconocimiento de los demás ... </a:t>
            </a:r>
            <a:r>
              <a:rPr lang="es-ES" dirty="0" smtClean="0"/>
              <a:t>Contenta de </a:t>
            </a:r>
            <a:r>
              <a:rPr lang="es-ES" dirty="0"/>
              <a:t>que Él ve lo que me </a:t>
            </a:r>
            <a:r>
              <a:rPr lang="es-ES" dirty="0" smtClean="0"/>
              <a:t>esfuerzo en convertirme</a:t>
            </a:r>
            <a:r>
              <a:rPr lang="es-ES" dirty="0"/>
              <a:t>.</a:t>
            </a:r>
            <a:r>
              <a:rPr dirty="0" smtClean="0"/>
              <a:t>”*</a:t>
            </a:r>
            <a:endParaRPr dirty="0"/>
          </a:p>
        </p:txBody>
      </p:sp>
      <p:sp>
        <p:nvSpPr>
          <p:cNvPr id="147" name="Shape 147"/>
          <p:cNvSpPr/>
          <p:nvPr/>
        </p:nvSpPr>
        <p:spPr>
          <a:xfrm>
            <a:off x="7401651" y="9149709"/>
            <a:ext cx="5298032" cy="3949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900" spc="19"/>
            </a:lvl1pPr>
          </a:lstStyle>
          <a:p>
            <a:r>
              <a:rPr dirty="0" smtClean="0"/>
              <a:t>*"</a:t>
            </a:r>
            <a:r>
              <a:rPr lang="es-ES" dirty="0" smtClean="0"/>
              <a:t>Retiro</a:t>
            </a:r>
            <a:r>
              <a:rPr dirty="0" smtClean="0"/>
              <a:t>," </a:t>
            </a:r>
            <a:r>
              <a:rPr dirty="0"/>
              <a:t>A.8, SWLM, 718.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/>
        </p:nvSpPr>
        <p:spPr>
          <a:xfrm>
            <a:off x="7370960" y="1766070"/>
            <a:ext cx="3473104" cy="541537"/>
          </a:xfrm>
          <a:prstGeom prst="rect">
            <a:avLst/>
          </a:prstGeom>
          <a:solidFill>
            <a:srgbClr val="F6E8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pic>
        <p:nvPicPr>
          <p:cNvPr id="150" name="LOC78E~1.jpg"/>
          <p:cNvPicPr>
            <a:picLocks noGrp="1" noChangeAspect="1"/>
          </p:cNvPicPr>
          <p:nvPr>
            <p:ph type="pic" idx="13"/>
          </p:nvPr>
        </p:nvPicPr>
        <p:blipFill>
          <a:blip r:embed="rId2">
            <a:extLst/>
          </a:blip>
          <a:srcRect t="9866" b="12494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51" name="Shape 151"/>
          <p:cNvSpPr>
            <a:spLocks noGrp="1"/>
          </p:cNvSpPr>
          <p:nvPr>
            <p:ph type="body" idx="14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52" name="Shape 152"/>
          <p:cNvSpPr>
            <a:spLocks noGrp="1"/>
          </p:cNvSpPr>
          <p:nvPr>
            <p:ph type="title"/>
          </p:nvPr>
        </p:nvSpPr>
        <p:spPr>
          <a:xfrm>
            <a:off x="7023099" y="723900"/>
            <a:ext cx="5676583" cy="72390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385572">
              <a:spcBef>
                <a:spcPts val="1500"/>
              </a:spcBef>
              <a:defRPr sz="3432"/>
            </a:lvl1pPr>
          </a:lstStyle>
          <a:p>
            <a:r>
              <a:rPr lang="es-ES" dirty="0" smtClean="0"/>
              <a:t>LOS EJEMPLOS DE JESÚS EN SU INFANCIA</a:t>
            </a:r>
            <a:endParaRPr dirty="0"/>
          </a:p>
        </p:txBody>
      </p:sp>
      <p:sp>
        <p:nvSpPr>
          <p:cNvPr id="153" name="Shape 153"/>
          <p:cNvSpPr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2300"/>
            </a:lvl1pPr>
          </a:lstStyle>
          <a:p>
            <a:r>
              <a:rPr lang="es-ES" dirty="0" smtClean="0"/>
              <a:t>Amor, sencillez, humildad </a:t>
            </a:r>
            <a:r>
              <a:rPr dirty="0" smtClean="0"/>
              <a:t>-</a:t>
            </a:r>
            <a:r>
              <a:rPr lang="es-ES" dirty="0" smtClean="0"/>
              <a:t> virtudes que, </a:t>
            </a:r>
            <a:r>
              <a:rPr lang="es-ES" dirty="0"/>
              <a:t>más </a:t>
            </a:r>
            <a:r>
              <a:rPr lang="es-ES" dirty="0" smtClean="0"/>
              <a:t>tarde, </a:t>
            </a:r>
            <a:r>
              <a:rPr lang="es-ES" dirty="0"/>
              <a:t>se presentan como las virtudes fundamentales de las Hijas de la Caridad. La Navidad antes de </a:t>
            </a:r>
            <a:r>
              <a:rPr lang="es-ES" dirty="0" smtClean="0"/>
              <a:t>la muerte de santa Luisa, </a:t>
            </a:r>
            <a:r>
              <a:rPr lang="es-ES" dirty="0"/>
              <a:t>una vez más recuerda a las Hermanas </a:t>
            </a:r>
            <a:r>
              <a:rPr lang="es-ES" dirty="0" smtClean="0"/>
              <a:t>sobre </a:t>
            </a:r>
            <a:r>
              <a:rPr lang="es-ES" dirty="0"/>
              <a:t>la </a:t>
            </a:r>
            <a:r>
              <a:rPr lang="es-ES" dirty="0" smtClean="0"/>
              <a:t>sabiduría contenida en </a:t>
            </a:r>
            <a:r>
              <a:rPr lang="es-ES" dirty="0"/>
              <a:t>este misterio. </a:t>
            </a:r>
            <a:r>
              <a:rPr lang="es-ES" dirty="0" smtClean="0"/>
              <a:t>Les </a:t>
            </a:r>
            <a:r>
              <a:rPr lang="es-ES" dirty="0"/>
              <a:t>dijo: </a:t>
            </a:r>
            <a:r>
              <a:rPr lang="es-ES" dirty="0" smtClean="0"/>
              <a:t>“Aprenderán </a:t>
            </a:r>
            <a:r>
              <a:rPr lang="es-ES" dirty="0"/>
              <a:t>de Jesús, mis queridas hermanas, a practicar la virtud sólida, como </a:t>
            </a:r>
            <a:r>
              <a:rPr lang="es-ES" dirty="0" smtClean="0"/>
              <a:t>Él lo </a:t>
            </a:r>
            <a:r>
              <a:rPr lang="es-ES" dirty="0"/>
              <a:t>hizo en </a:t>
            </a:r>
            <a:r>
              <a:rPr lang="es-ES" dirty="0" smtClean="0"/>
              <a:t>Su </a:t>
            </a:r>
            <a:r>
              <a:rPr lang="es-ES" dirty="0"/>
              <a:t>santa humanidad, tan pronto como Él descendió sobre la tierra. Es </a:t>
            </a:r>
            <a:r>
              <a:rPr lang="es-ES" dirty="0" smtClean="0"/>
              <a:t>en el </a:t>
            </a:r>
            <a:r>
              <a:rPr lang="es-ES" dirty="0"/>
              <a:t>ejemplo de Jesús en su infancia que </a:t>
            </a:r>
            <a:r>
              <a:rPr lang="es-ES" dirty="0" smtClean="0"/>
              <a:t>obtendrán </a:t>
            </a:r>
            <a:r>
              <a:rPr lang="es-ES" dirty="0"/>
              <a:t>todo lo que </a:t>
            </a:r>
            <a:r>
              <a:rPr lang="es-ES" dirty="0" smtClean="0"/>
              <a:t>necesitan </a:t>
            </a:r>
            <a:r>
              <a:rPr lang="es-ES" dirty="0"/>
              <a:t>para convertirse en </a:t>
            </a:r>
            <a:r>
              <a:rPr lang="es-ES" dirty="0" smtClean="0"/>
              <a:t>verdaderas cristianas y perfectas Hijas </a:t>
            </a:r>
            <a:r>
              <a:rPr lang="es-ES" dirty="0"/>
              <a:t>de la </a:t>
            </a:r>
            <a:r>
              <a:rPr lang="es-ES" dirty="0" smtClean="0"/>
              <a:t>Caridad.</a:t>
            </a:r>
            <a:r>
              <a:rPr dirty="0" smtClean="0"/>
              <a:t>”*</a:t>
            </a:r>
            <a:endParaRPr dirty="0"/>
          </a:p>
        </p:txBody>
      </p:sp>
      <p:sp>
        <p:nvSpPr>
          <p:cNvPr id="154" name="Shape 154"/>
          <p:cNvSpPr/>
          <p:nvPr/>
        </p:nvSpPr>
        <p:spPr>
          <a:xfrm>
            <a:off x="7401651" y="8730322"/>
            <a:ext cx="5298032" cy="9797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900" spc="19"/>
            </a:lvl1pPr>
          </a:lstStyle>
          <a:p>
            <a:r>
              <a:rPr dirty="0"/>
              <a:t>*</a:t>
            </a:r>
            <a:r>
              <a:rPr dirty="0" smtClean="0"/>
              <a:t>Luis</a:t>
            </a:r>
            <a:r>
              <a:rPr lang="es-ES" dirty="0" smtClean="0"/>
              <a:t>a</a:t>
            </a:r>
            <a:r>
              <a:rPr dirty="0" smtClean="0"/>
              <a:t> </a:t>
            </a:r>
            <a:r>
              <a:rPr dirty="0"/>
              <a:t>de </a:t>
            </a:r>
            <a:r>
              <a:rPr dirty="0" err="1"/>
              <a:t>Marillac</a:t>
            </a:r>
            <a:r>
              <a:rPr dirty="0"/>
              <a:t> </a:t>
            </a:r>
            <a:r>
              <a:rPr lang="es-ES" dirty="0" smtClean="0"/>
              <a:t>a</a:t>
            </a:r>
            <a:r>
              <a:rPr dirty="0" smtClean="0"/>
              <a:t> </a:t>
            </a:r>
            <a:r>
              <a:rPr dirty="0"/>
              <a:t>Genevieve </a:t>
            </a:r>
            <a:r>
              <a:rPr dirty="0" err="1"/>
              <a:t>Doinel</a:t>
            </a:r>
            <a:r>
              <a:rPr dirty="0"/>
              <a:t> </a:t>
            </a:r>
            <a:r>
              <a:rPr lang="es-ES" dirty="0" smtClean="0"/>
              <a:t>y</a:t>
            </a:r>
            <a:r>
              <a:rPr dirty="0" smtClean="0"/>
              <a:t> </a:t>
            </a:r>
            <a:r>
              <a:rPr dirty="0"/>
              <a:t>Marie-</a:t>
            </a:r>
            <a:r>
              <a:rPr dirty="0" err="1"/>
              <a:t>Marthe</a:t>
            </a:r>
            <a:r>
              <a:rPr dirty="0"/>
              <a:t>, 28 </a:t>
            </a:r>
            <a:r>
              <a:rPr lang="es-ES" dirty="0" smtClean="0"/>
              <a:t>de diciembre de </a:t>
            </a:r>
            <a:r>
              <a:rPr dirty="0" smtClean="0"/>
              <a:t>1659</a:t>
            </a:r>
            <a:r>
              <a:rPr dirty="0"/>
              <a:t>, L. 647, SWLM, 666.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LOD78C~1.jpg"/>
          <p:cNvPicPr>
            <a:picLocks noGrp="1" noChangeAspect="1"/>
          </p:cNvPicPr>
          <p:nvPr>
            <p:ph type="pic" idx="13"/>
          </p:nvPr>
        </p:nvPicPr>
        <p:blipFill>
          <a:blip r:embed="rId2">
            <a:extLst/>
          </a:blip>
          <a:srcRect l="3166" r="3166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57" name="Shape 157"/>
          <p:cNvSpPr>
            <a:spLocks noGrp="1"/>
          </p:cNvSpPr>
          <p:nvPr>
            <p:ph type="body" idx="14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58" name="Shape 15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543305">
              <a:spcBef>
                <a:spcPts val="2100"/>
              </a:spcBef>
              <a:defRPr sz="4836"/>
            </a:lvl1pPr>
          </a:lstStyle>
          <a:p>
            <a:r>
              <a:rPr lang="es-ES" dirty="0" smtClean="0"/>
              <a:t>MARÍA, MADRE DE DIOS</a:t>
            </a:r>
            <a:endParaRPr dirty="0"/>
          </a:p>
        </p:txBody>
      </p:sp>
      <p:sp>
        <p:nvSpPr>
          <p:cNvPr id="159" name="Shape 159"/>
          <p:cNvSpPr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 dirty="0" smtClean="0"/>
              <a:t>La </a:t>
            </a:r>
            <a:r>
              <a:rPr lang="es-ES" dirty="0"/>
              <a:t>meditación en la Palabra Encarnada llevó </a:t>
            </a:r>
            <a:r>
              <a:rPr lang="es-ES" dirty="0" smtClean="0"/>
              <a:t>a Luisa </a:t>
            </a:r>
            <a:r>
              <a:rPr lang="es-ES" dirty="0"/>
              <a:t>de </a:t>
            </a:r>
            <a:r>
              <a:rPr lang="es-ES" dirty="0" err="1" smtClean="0"/>
              <a:t>Marillac</a:t>
            </a:r>
            <a:r>
              <a:rPr lang="es-ES" dirty="0" smtClean="0"/>
              <a:t>, naturalmente, a </a:t>
            </a:r>
            <a:r>
              <a:rPr lang="es-ES" dirty="0"/>
              <a:t>María, su madre, a quien le consagraría la "Pequeña </a:t>
            </a:r>
            <a:r>
              <a:rPr lang="es-ES" dirty="0" smtClean="0"/>
              <a:t>Compañía", a </a:t>
            </a:r>
            <a:r>
              <a:rPr lang="es-ES" dirty="0"/>
              <a:t>quien ella </a:t>
            </a:r>
            <a:r>
              <a:rPr lang="es-ES" dirty="0" smtClean="0"/>
              <a:t>designó, </a:t>
            </a:r>
            <a:r>
              <a:rPr lang="es-ES" dirty="0"/>
              <a:t>en su "testamento </a:t>
            </a:r>
            <a:r>
              <a:rPr lang="es-ES" dirty="0" smtClean="0"/>
              <a:t>espiritual“, </a:t>
            </a:r>
            <a:r>
              <a:rPr lang="es-ES" dirty="0"/>
              <a:t>como su "única Madre</a:t>
            </a:r>
            <a:r>
              <a:rPr lang="es-ES" dirty="0" smtClean="0"/>
              <a:t>."*</a:t>
            </a:r>
            <a:endParaRPr dirty="0"/>
          </a:p>
        </p:txBody>
      </p:sp>
      <p:sp>
        <p:nvSpPr>
          <p:cNvPr id="160" name="Shape 160"/>
          <p:cNvSpPr/>
          <p:nvPr/>
        </p:nvSpPr>
        <p:spPr>
          <a:xfrm>
            <a:off x="7401651" y="8876515"/>
            <a:ext cx="5298032" cy="687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900" spc="19"/>
            </a:lvl1pPr>
          </a:lstStyle>
          <a:p>
            <a:r>
              <a:rPr dirty="0" smtClean="0"/>
              <a:t>*” Testament</a:t>
            </a:r>
            <a:r>
              <a:rPr lang="es-ES" dirty="0" smtClean="0"/>
              <a:t>o espiritual</a:t>
            </a:r>
            <a:r>
              <a:rPr dirty="0" smtClean="0"/>
              <a:t>," </a:t>
            </a:r>
            <a:r>
              <a:rPr lang="es-ES" dirty="0" smtClean="0"/>
              <a:t>sin fecha</a:t>
            </a:r>
            <a:r>
              <a:rPr dirty="0" smtClean="0"/>
              <a:t>, </a:t>
            </a:r>
            <a:r>
              <a:rPr dirty="0"/>
              <a:t>SWLM, 835.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LOD180~1.jpg"/>
          <p:cNvPicPr>
            <a:picLocks noGrp="1" noChangeAspect="1"/>
          </p:cNvPicPr>
          <p:nvPr>
            <p:ph type="pic" idx="13"/>
          </p:nvPr>
        </p:nvPicPr>
        <p:blipFill>
          <a:blip r:embed="rId2">
            <a:extLst/>
          </a:blip>
          <a:srcRect l="9761" r="9761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63" name="Shape 163"/>
          <p:cNvSpPr>
            <a:spLocks noGrp="1"/>
          </p:cNvSpPr>
          <p:nvPr>
            <p:ph type="body" idx="14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64" name="Shape 16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543305">
              <a:spcBef>
                <a:spcPts val="2100"/>
              </a:spcBef>
              <a:defRPr sz="4836"/>
            </a:lvl1pPr>
          </a:lstStyle>
          <a:p>
            <a:r>
              <a:rPr lang="es-ES" dirty="0" smtClean="0"/>
              <a:t>ALEGRÍA DE NAVIDAD</a:t>
            </a:r>
            <a:endParaRPr dirty="0"/>
          </a:p>
        </p:txBody>
      </p:sp>
      <p:sp>
        <p:nvSpPr>
          <p:cNvPr id="165" name="Shape 165"/>
          <p:cNvSpPr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>
            <a:lvl1pPr marL="357631" indent="-357631" defTabSz="514095">
              <a:spcBef>
                <a:spcPts val="1500"/>
              </a:spcBef>
              <a:defRPr sz="2464"/>
            </a:lvl1pPr>
          </a:lstStyle>
          <a:p>
            <a:r>
              <a:rPr lang="es-ES" dirty="0" smtClean="0"/>
              <a:t>La </a:t>
            </a:r>
            <a:r>
              <a:rPr lang="es-ES" dirty="0"/>
              <a:t>contemplación de la íntima unión de María con su hijo </a:t>
            </a:r>
            <a:r>
              <a:rPr lang="es-ES" dirty="0" smtClean="0"/>
              <a:t>movió a Luisa a desear alcanzar </a:t>
            </a:r>
            <a:r>
              <a:rPr lang="es-ES" dirty="0"/>
              <a:t>una profunda unión con su Dios. El día de Navidad, mientras rezaba </a:t>
            </a:r>
            <a:r>
              <a:rPr lang="es-ES" dirty="0" smtClean="0"/>
              <a:t>ante la </a:t>
            </a:r>
            <a:r>
              <a:rPr lang="es-ES" dirty="0"/>
              <a:t>cuna, su corazón rebosaba de alegría y exclamó, "Santísima Virgen, ya sabes las emociones de mi corazón </a:t>
            </a:r>
            <a:r>
              <a:rPr lang="es-ES" dirty="0" smtClean="0"/>
              <a:t>hoy, </a:t>
            </a:r>
            <a:r>
              <a:rPr lang="es-ES" dirty="0"/>
              <a:t>ante </a:t>
            </a:r>
            <a:r>
              <a:rPr lang="es-ES" dirty="0" smtClean="0"/>
              <a:t>el pensamiento de </a:t>
            </a:r>
            <a:r>
              <a:rPr lang="es-ES" dirty="0"/>
              <a:t>su Divino Hijo en el </a:t>
            </a:r>
            <a:r>
              <a:rPr lang="es-ES" dirty="0" smtClean="0"/>
              <a:t>pesebre, </a:t>
            </a:r>
            <a:r>
              <a:rPr lang="es-ES" dirty="0"/>
              <a:t>y </a:t>
            </a:r>
            <a:r>
              <a:rPr lang="es-ES" dirty="0" smtClean="0"/>
              <a:t>cuán grande este </a:t>
            </a:r>
            <a:r>
              <a:rPr lang="es-ES" dirty="0"/>
              <a:t>misterio me pareció ... </a:t>
            </a:r>
            <a:r>
              <a:rPr lang="es-ES" dirty="0" smtClean="0"/>
              <a:t>¡Oh </a:t>
            </a:r>
            <a:r>
              <a:rPr lang="es-ES" dirty="0"/>
              <a:t>santo tiempo de gracia! ¿Por qué </a:t>
            </a:r>
            <a:r>
              <a:rPr lang="es-ES" dirty="0" smtClean="0"/>
              <a:t>no están nuestras </a:t>
            </a:r>
            <a:r>
              <a:rPr lang="es-ES" dirty="0"/>
              <a:t>almas </a:t>
            </a:r>
            <a:r>
              <a:rPr lang="es-ES" dirty="0" smtClean="0"/>
              <a:t>en </a:t>
            </a:r>
            <a:r>
              <a:rPr lang="es-ES" dirty="0"/>
              <a:t>un continuo </a:t>
            </a:r>
            <a:r>
              <a:rPr lang="es-ES" dirty="0" smtClean="0"/>
              <a:t>estado de alegría </a:t>
            </a:r>
            <a:r>
              <a:rPr lang="es-ES" dirty="0"/>
              <a:t>y </a:t>
            </a:r>
            <a:r>
              <a:rPr lang="es-ES" dirty="0" smtClean="0"/>
              <a:t>felicidad</a:t>
            </a:r>
            <a:r>
              <a:rPr lang="es-ES" dirty="0"/>
              <a:t>? ¿Por qué no </a:t>
            </a:r>
            <a:r>
              <a:rPr lang="es-ES" dirty="0" smtClean="0"/>
              <a:t>es, este tiempo, suficiente para </a:t>
            </a:r>
            <a:r>
              <a:rPr lang="es-ES" dirty="0"/>
              <a:t>llenar nuestras vidas con amor a un Dios tan bueno</a:t>
            </a:r>
            <a:r>
              <a:rPr lang="es-ES" dirty="0" smtClean="0"/>
              <a:t>?"*</a:t>
            </a:r>
            <a:endParaRPr dirty="0"/>
          </a:p>
        </p:txBody>
      </p:sp>
      <p:sp>
        <p:nvSpPr>
          <p:cNvPr id="166" name="Shape 166"/>
          <p:cNvSpPr/>
          <p:nvPr/>
        </p:nvSpPr>
        <p:spPr>
          <a:xfrm>
            <a:off x="7401651" y="9022709"/>
            <a:ext cx="5298032" cy="3949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900" spc="19"/>
            </a:lvl1pPr>
          </a:lstStyle>
          <a:p>
            <a:r>
              <a:rPr dirty="0" smtClean="0"/>
              <a:t>*”</a:t>
            </a:r>
            <a:r>
              <a:rPr lang="es-ES" dirty="0" smtClean="0"/>
              <a:t>A la Virgen María</a:t>
            </a:r>
            <a:r>
              <a:rPr dirty="0" smtClean="0"/>
              <a:t>," </a:t>
            </a:r>
            <a:r>
              <a:rPr dirty="0"/>
              <a:t>A.14B, SWLM, 774.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LODF7A~1.jpg"/>
          <p:cNvPicPr>
            <a:picLocks noGrp="1" noChangeAspect="1"/>
          </p:cNvPicPr>
          <p:nvPr>
            <p:ph type="pic" idx="13"/>
          </p:nvPr>
        </p:nvPicPr>
        <p:blipFill>
          <a:blip r:embed="rId2">
            <a:extLst/>
          </a:blip>
          <a:srcRect l="4182" r="4182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69" name="Shape 169"/>
          <p:cNvSpPr>
            <a:spLocks noGrp="1"/>
          </p:cNvSpPr>
          <p:nvPr>
            <p:ph type="body" idx="14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70" name="Shape 17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543305">
              <a:spcBef>
                <a:spcPts val="2100"/>
              </a:spcBef>
              <a:defRPr sz="4836"/>
            </a:lvl1pPr>
          </a:lstStyle>
          <a:p>
            <a:r>
              <a:rPr lang="es-ES" dirty="0" smtClean="0"/>
              <a:t>MARÍA, PARA LUISA</a:t>
            </a:r>
            <a:endParaRPr dirty="0"/>
          </a:p>
        </p:txBody>
      </p:sp>
      <p:sp>
        <p:nvSpPr>
          <p:cNvPr id="171" name="Shape 171"/>
          <p:cNvSpPr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 dirty="0"/>
              <a:t>Nos encontramos a María aquí como siempre vamos a encontrarla en los escritos de Luisa de </a:t>
            </a:r>
            <a:r>
              <a:rPr lang="es-ES" dirty="0" err="1" smtClean="0"/>
              <a:t>Marillac</a:t>
            </a:r>
            <a:r>
              <a:rPr lang="es-ES" dirty="0" smtClean="0"/>
              <a:t>: </a:t>
            </a:r>
            <a:r>
              <a:rPr lang="es-ES" dirty="0"/>
              <a:t>como la Madre de Dios, íntimamente unida a su hijo en la realización del plan divino</a:t>
            </a:r>
            <a:r>
              <a:rPr lang="es-ES" dirty="0" smtClean="0"/>
              <a:t>.*</a:t>
            </a:r>
            <a:endParaRPr dirty="0"/>
          </a:p>
        </p:txBody>
      </p:sp>
      <p:sp>
        <p:nvSpPr>
          <p:cNvPr id="172" name="Shape 172"/>
          <p:cNvSpPr/>
          <p:nvPr/>
        </p:nvSpPr>
        <p:spPr>
          <a:xfrm>
            <a:off x="7401651" y="8730322"/>
            <a:ext cx="5298032" cy="9797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900" spc="19"/>
            </a:lvl1pPr>
          </a:lstStyle>
          <a:p>
            <a:r>
              <a:rPr dirty="0" smtClean="0"/>
              <a:t>*</a:t>
            </a:r>
            <a:r>
              <a:rPr lang="es-ES" dirty="0" smtClean="0"/>
              <a:t>Ver:</a:t>
            </a:r>
            <a:r>
              <a:rPr dirty="0" smtClean="0"/>
              <a:t> </a:t>
            </a:r>
            <a:r>
              <a:rPr dirty="0"/>
              <a:t>Elizabeth </a:t>
            </a:r>
            <a:r>
              <a:rPr dirty="0" err="1"/>
              <a:t>Charpy</a:t>
            </a:r>
            <a:r>
              <a:rPr dirty="0"/>
              <a:t>, </a:t>
            </a:r>
            <a:r>
              <a:rPr lang="es-ES" dirty="0" smtClean="0"/>
              <a:t>H</a:t>
            </a:r>
            <a:r>
              <a:rPr dirty="0" smtClean="0"/>
              <a:t>.C</a:t>
            </a:r>
            <a:r>
              <a:rPr dirty="0"/>
              <a:t>., Un </a:t>
            </a:r>
            <a:r>
              <a:rPr dirty="0" err="1"/>
              <a:t>chemin</a:t>
            </a:r>
            <a:r>
              <a:rPr dirty="0"/>
              <a:t> de </a:t>
            </a:r>
            <a:r>
              <a:rPr dirty="0" err="1"/>
              <a:t>sainteté</a:t>
            </a:r>
            <a:r>
              <a:rPr dirty="0"/>
              <a:t>: Louise de </a:t>
            </a:r>
            <a:r>
              <a:rPr dirty="0" err="1"/>
              <a:t>Marillac</a:t>
            </a:r>
            <a:r>
              <a:rPr dirty="0"/>
              <a:t>, (Paris: 1989),201-19.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LOD392~1.jpg"/>
          <p:cNvPicPr>
            <a:picLocks noGrp="1" noChangeAspect="1"/>
          </p:cNvPicPr>
          <p:nvPr>
            <p:ph type="pic" idx="13"/>
          </p:nvPr>
        </p:nvPicPr>
        <p:blipFill>
          <a:blip r:embed="rId2">
            <a:extLst/>
          </a:blip>
          <a:srcRect l="16992" r="16992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75" name="Shape 175"/>
          <p:cNvSpPr>
            <a:spLocks noGrp="1"/>
          </p:cNvSpPr>
          <p:nvPr>
            <p:ph type="body" idx="14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76" name="Shape 17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543305">
              <a:spcBef>
                <a:spcPts val="2100"/>
              </a:spcBef>
              <a:defRPr sz="4836"/>
            </a:lvl1pPr>
          </a:lstStyle>
          <a:p>
            <a:r>
              <a:rPr lang="es-ES" dirty="0" smtClean="0"/>
              <a:t>María inmaculada</a:t>
            </a:r>
            <a:endParaRPr dirty="0"/>
          </a:p>
        </p:txBody>
      </p:sp>
      <p:sp>
        <p:nvSpPr>
          <p:cNvPr id="177" name="Shape 177"/>
          <p:cNvSpPr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2600"/>
            </a:lvl1pPr>
          </a:lstStyle>
          <a:p>
            <a:r>
              <a:rPr lang="es-ES" dirty="0" smtClean="0"/>
              <a:t>Las reflexiones </a:t>
            </a:r>
            <a:r>
              <a:rPr lang="es-ES" dirty="0"/>
              <a:t>de </a:t>
            </a:r>
            <a:r>
              <a:rPr lang="es-ES" dirty="0" smtClean="0"/>
              <a:t>Luisa </a:t>
            </a:r>
            <a:r>
              <a:rPr lang="es-ES" dirty="0"/>
              <a:t>en el papel de María en la redención la </a:t>
            </a:r>
            <a:r>
              <a:rPr lang="es-ES" dirty="0" smtClean="0"/>
              <a:t>llevaron </a:t>
            </a:r>
            <a:r>
              <a:rPr lang="es-ES" dirty="0"/>
              <a:t>a ver, mucho antes de </a:t>
            </a:r>
            <a:r>
              <a:rPr lang="es-ES" dirty="0" smtClean="0"/>
              <a:t>la definición </a:t>
            </a:r>
            <a:r>
              <a:rPr lang="es-ES" dirty="0"/>
              <a:t>del dogma, la importancia de la Inmaculada Concepción. </a:t>
            </a:r>
            <a:r>
              <a:rPr lang="es-ES" dirty="0" smtClean="0"/>
              <a:t>Escribió</a:t>
            </a:r>
            <a:r>
              <a:rPr lang="es-ES" dirty="0"/>
              <a:t>: "Santísima </a:t>
            </a:r>
            <a:r>
              <a:rPr lang="es-ES" dirty="0" smtClean="0"/>
              <a:t>Virgen, </a:t>
            </a:r>
            <a:r>
              <a:rPr lang="es-ES" dirty="0"/>
              <a:t>[quiero] </a:t>
            </a:r>
            <a:r>
              <a:rPr lang="es-ES" dirty="0" smtClean="0"/>
              <a:t>glorificar </a:t>
            </a:r>
            <a:r>
              <a:rPr lang="es-ES" dirty="0"/>
              <a:t>a Dios por la elección que hizo de ti para ser la Madre de su Hijo. A causa de esta acción divina, </a:t>
            </a:r>
            <a:r>
              <a:rPr lang="es-ES" dirty="0" smtClean="0"/>
              <a:t>vuestra </a:t>
            </a:r>
            <a:r>
              <a:rPr lang="es-ES" dirty="0"/>
              <a:t>concepción fue </a:t>
            </a:r>
            <a:r>
              <a:rPr lang="es-ES" dirty="0" smtClean="0"/>
              <a:t>inmaculada, pues el </a:t>
            </a:r>
            <a:r>
              <a:rPr lang="es-ES" dirty="0"/>
              <a:t>Padre aplicó </a:t>
            </a:r>
            <a:r>
              <a:rPr lang="es-ES" dirty="0" smtClean="0"/>
              <a:t>en ti los </a:t>
            </a:r>
            <a:r>
              <a:rPr lang="es-ES" dirty="0"/>
              <a:t>méritos </a:t>
            </a:r>
            <a:r>
              <a:rPr lang="es-ES" dirty="0" smtClean="0"/>
              <a:t>anticipados de </a:t>
            </a:r>
            <a:r>
              <a:rPr lang="es-ES" dirty="0"/>
              <a:t>la muerte de Jesucristo</a:t>
            </a:r>
            <a:r>
              <a:rPr lang="es-ES" dirty="0" smtClean="0"/>
              <a:t>."*</a:t>
            </a:r>
            <a:endParaRPr dirty="0"/>
          </a:p>
        </p:txBody>
      </p:sp>
      <p:sp>
        <p:nvSpPr>
          <p:cNvPr id="178" name="Shape 178"/>
          <p:cNvSpPr/>
          <p:nvPr/>
        </p:nvSpPr>
        <p:spPr>
          <a:xfrm>
            <a:off x="7401651" y="8876515"/>
            <a:ext cx="5298032" cy="687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900" spc="19"/>
            </a:lvl1pPr>
          </a:lstStyle>
          <a:p>
            <a:r>
              <a:rPr dirty="0" smtClean="0"/>
              <a:t>*”</a:t>
            </a:r>
            <a:r>
              <a:rPr lang="es-ES" dirty="0" smtClean="0"/>
              <a:t>Consagración a la Santa </a:t>
            </a:r>
            <a:r>
              <a:rPr lang="es-ES" dirty="0" err="1" smtClean="0"/>
              <a:t>Virgten</a:t>
            </a:r>
            <a:r>
              <a:rPr dirty="0" smtClean="0"/>
              <a:t>, </a:t>
            </a:r>
            <a:r>
              <a:rPr dirty="0"/>
              <a:t>(c. 1626)" A.4. SWLM, 695.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LOD18A~2.jpg"/>
          <p:cNvPicPr>
            <a:picLocks noGrp="1" noChangeAspect="1"/>
          </p:cNvPicPr>
          <p:nvPr>
            <p:ph type="pic" idx="13"/>
          </p:nvPr>
        </p:nvPicPr>
        <p:blipFill>
          <a:blip r:embed="rId2">
            <a:extLst/>
          </a:blip>
          <a:srcRect l="16671" r="16671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81" name="Shape 181"/>
          <p:cNvSpPr>
            <a:spLocks noGrp="1"/>
          </p:cNvSpPr>
          <p:nvPr>
            <p:ph type="body" idx="14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82" name="Shape 18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420624">
              <a:spcBef>
                <a:spcPts val="1600"/>
              </a:spcBef>
              <a:defRPr sz="3744"/>
            </a:lvl1pPr>
          </a:lstStyle>
          <a:p>
            <a:r>
              <a:rPr lang="es-ES" dirty="0" smtClean="0"/>
              <a:t>VOLVER CADA DÍA A LA VIRGEN MARÍA</a:t>
            </a:r>
            <a:endParaRPr dirty="0"/>
          </a:p>
        </p:txBody>
      </p:sp>
      <p:sp>
        <p:nvSpPr>
          <p:cNvPr id="183" name="Shape 183"/>
          <p:cNvSpPr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 dirty="0" smtClean="0"/>
              <a:t>Cada </a:t>
            </a:r>
            <a:r>
              <a:rPr lang="es-ES" dirty="0"/>
              <a:t>aspecto de la vida de María se convirtió en </a:t>
            </a:r>
            <a:r>
              <a:rPr lang="es-ES" dirty="0" smtClean="0"/>
              <a:t>una reflexión en la </a:t>
            </a:r>
            <a:r>
              <a:rPr lang="es-ES" dirty="0"/>
              <a:t>oración </a:t>
            </a:r>
            <a:r>
              <a:rPr lang="es-ES" dirty="0" smtClean="0"/>
              <a:t>de Luisa.</a:t>
            </a:r>
            <a:endParaRPr lang="es-ES" dirty="0"/>
          </a:p>
          <a:p>
            <a:r>
              <a:rPr lang="es-ES" dirty="0"/>
              <a:t>Deseó que sus hijas espirituales </a:t>
            </a:r>
            <a:r>
              <a:rPr lang="es-ES" dirty="0" smtClean="0"/>
              <a:t>se volviesen diariamente a </a:t>
            </a:r>
            <a:r>
              <a:rPr lang="es-ES" dirty="0"/>
              <a:t>la Santísima Virgen.</a:t>
            </a:r>
          </a:p>
          <a:p>
            <a:r>
              <a:rPr lang="es-ES" dirty="0"/>
              <a:t>Les pidió </a:t>
            </a:r>
            <a:r>
              <a:rPr lang="es-ES" dirty="0" smtClean="0"/>
              <a:t>recitar </a:t>
            </a:r>
            <a:r>
              <a:rPr lang="es-ES" dirty="0"/>
              <a:t>el </a:t>
            </a:r>
            <a:r>
              <a:rPr lang="es-ES" dirty="0" smtClean="0"/>
              <a:t>rosario, </a:t>
            </a:r>
            <a:r>
              <a:rPr lang="es-ES" dirty="0"/>
              <a:t>meditando en un solo misterio y saludando a María como "la hija del Padre, madre del Hijo y esposa del Espíritu Santo</a:t>
            </a:r>
            <a:r>
              <a:rPr lang="es-ES" dirty="0" smtClean="0"/>
              <a:t>."*</a:t>
            </a:r>
            <a:endParaRPr dirty="0"/>
          </a:p>
        </p:txBody>
      </p:sp>
      <p:sp>
        <p:nvSpPr>
          <p:cNvPr id="184" name="Shape 184"/>
          <p:cNvSpPr/>
          <p:nvPr/>
        </p:nvSpPr>
        <p:spPr>
          <a:xfrm>
            <a:off x="7401651" y="8839199"/>
            <a:ext cx="5298032" cy="76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900" spc="19"/>
            </a:lvl1pPr>
          </a:lstStyle>
          <a:p>
            <a:r>
              <a:t>*Louise de Marillac to Vincent de Paul, March 1646, L.303B, ibid., 140.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_Template9">
  <a:themeElements>
    <a:clrScheme name="New_Template9">
      <a:dk1>
        <a:srgbClr val="5C5C5C"/>
      </a:dk1>
      <a:lt1>
        <a:srgbClr val="FFFFFF"/>
      </a:lt1>
      <a:dk2>
        <a:srgbClr val="5C5C5C"/>
      </a:dk2>
      <a:lt2>
        <a:srgbClr val="CBCBCB"/>
      </a:lt2>
      <a:accent1>
        <a:srgbClr val="80989C"/>
      </a:accent1>
      <a:accent2>
        <a:srgbClr val="A8AB65"/>
      </a:accent2>
      <a:accent3>
        <a:srgbClr val="CBAC69"/>
      </a:accent3>
      <a:accent4>
        <a:srgbClr val="CF7330"/>
      </a:accent4>
      <a:accent5>
        <a:srgbClr val="B44C34"/>
      </a:accent5>
      <a:accent6>
        <a:srgbClr val="8C869B"/>
      </a:accent6>
      <a:hlink>
        <a:srgbClr val="0000FF"/>
      </a:hlink>
      <a:folHlink>
        <a:srgbClr val="FF00FF"/>
      </a:folHlink>
    </a:clrScheme>
    <a:fontScheme name="New_Template9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-522454"/>
            <a:satOff val="1153"/>
            <a:lumOff val="13444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DIN Alternate"/>
            <a:ea typeface="DIN Alternate"/>
            <a:cs typeface="DIN Alternate"/>
            <a:sym typeface="DIN Alternat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747676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1400"/>
          </a:spcBef>
          <a:spcAft>
            <a:spcPts val="0"/>
          </a:spcAft>
          <a:buClrTx/>
          <a:buSzTx/>
          <a:buFontTx/>
          <a:buNone/>
          <a:tabLst/>
          <a:defRPr kumimoji="0" sz="2800" b="0" i="0" u="none" strike="noStrike" cap="none" spc="28" normalizeH="0" baseline="0">
            <a:ln>
              <a:noFill/>
            </a:ln>
            <a:solidFill>
              <a:srgbClr val="5C5C5C"/>
            </a:solidFill>
            <a:effectLst/>
            <a:uFillTx/>
            <a:latin typeface="Iowan Old Style Italic"/>
            <a:ea typeface="Iowan Old Style Italic"/>
            <a:cs typeface="Iowan Old Style Italic"/>
            <a:sym typeface="Iowan Old Style Ital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New_Template9">
  <a:themeElements>
    <a:clrScheme name="New_Template9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80989C"/>
      </a:accent1>
      <a:accent2>
        <a:srgbClr val="A8AB65"/>
      </a:accent2>
      <a:accent3>
        <a:srgbClr val="CBAC69"/>
      </a:accent3>
      <a:accent4>
        <a:srgbClr val="CF7330"/>
      </a:accent4>
      <a:accent5>
        <a:srgbClr val="B44C34"/>
      </a:accent5>
      <a:accent6>
        <a:srgbClr val="8C869B"/>
      </a:accent6>
      <a:hlink>
        <a:srgbClr val="0000FF"/>
      </a:hlink>
      <a:folHlink>
        <a:srgbClr val="FF00FF"/>
      </a:folHlink>
    </a:clrScheme>
    <a:fontScheme name="New_Template9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-522454"/>
            <a:satOff val="1153"/>
            <a:lumOff val="13444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DIN Alternate"/>
            <a:ea typeface="DIN Alternate"/>
            <a:cs typeface="DIN Alternate"/>
            <a:sym typeface="DIN Alternat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747676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1400"/>
          </a:spcBef>
          <a:spcAft>
            <a:spcPts val="0"/>
          </a:spcAft>
          <a:buClrTx/>
          <a:buSzTx/>
          <a:buFontTx/>
          <a:buNone/>
          <a:tabLst/>
          <a:defRPr kumimoji="0" sz="2800" b="0" i="0" u="none" strike="noStrike" cap="none" spc="28" normalizeH="0" baseline="0">
            <a:ln>
              <a:noFill/>
            </a:ln>
            <a:solidFill>
              <a:srgbClr val="5C5C5C"/>
            </a:solidFill>
            <a:effectLst/>
            <a:uFillTx/>
            <a:latin typeface="Iowan Old Style Italic"/>
            <a:ea typeface="Iowan Old Style Italic"/>
            <a:cs typeface="Iowan Old Style Italic"/>
            <a:sym typeface="Iowan Old Style Ital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841</Words>
  <Application>Microsoft Office PowerPoint</Application>
  <PresentationFormat>Personalizado</PresentationFormat>
  <Paragraphs>34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20" baseType="lpstr">
      <vt:lpstr>Arial</vt:lpstr>
      <vt:lpstr>Baskerville SemiBold</vt:lpstr>
      <vt:lpstr>DIN Alternate</vt:lpstr>
      <vt:lpstr>DIN Condensed</vt:lpstr>
      <vt:lpstr>Helvetica</vt:lpstr>
      <vt:lpstr>Helvetica Neue</vt:lpstr>
      <vt:lpstr>Iowan Old Style Italic</vt:lpstr>
      <vt:lpstr>Iowan Old Style Roman</vt:lpstr>
      <vt:lpstr>Zapf Dingbats</vt:lpstr>
      <vt:lpstr>New_Template9</vt:lpstr>
      <vt:lpstr>EspiritualiDAD DE  StA. LuisA de MariLlac</vt:lpstr>
      <vt:lpstr>EL MISTERIO DE LA PALABRA ENCARNADA</vt:lpstr>
      <vt:lpstr>LAS LECCIONES DE LA CUNA</vt:lpstr>
      <vt:lpstr>LOS EJEMPLOS DE JESÚS EN SU INFANCIA</vt:lpstr>
      <vt:lpstr>MARÍA, MADRE DE DIOS</vt:lpstr>
      <vt:lpstr>ALEGRÍA DE NAVIDAD</vt:lpstr>
      <vt:lpstr>MARÍA, PARA LUISA</vt:lpstr>
      <vt:lpstr>María inmaculada</vt:lpstr>
      <vt:lpstr>VOLVER CADA DÍA A LA VIRGEN MARÍA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spirituality of  St. Louise de MariLlac</dc:title>
  <cp:lastModifiedBy>Javier</cp:lastModifiedBy>
  <cp:revision>6</cp:revision>
  <dcterms:modified xsi:type="dcterms:W3CDTF">2015-10-18T05:47:47Z</dcterms:modified>
</cp:coreProperties>
</file>