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130" y="7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950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69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639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5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81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774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357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457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462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413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80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8340E-BA1F-49C3-B7F8-8B20D486A2F5}" type="datetimeFigureOut">
              <a:rPr lang="en-AU" smtClean="0"/>
              <a:t>18/09/2014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6EBB-3112-4870-9D3E-7DADA5CF7A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903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475" y="423599"/>
            <a:ext cx="4467446" cy="6339151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7" y="58967"/>
            <a:ext cx="6544423" cy="1600200"/>
          </a:xfrm>
        </p:spPr>
        <p:txBody>
          <a:bodyPr>
            <a:normAutofit/>
          </a:bodyPr>
          <a:lstStyle/>
          <a:p>
            <a:pPr algn="ctr"/>
            <a:r>
              <a:rPr lang="en-AU" sz="4000" b="1" dirty="0" smtClean="0">
                <a:solidFill>
                  <a:srgbClr val="7030A0"/>
                </a:solidFill>
              </a:rPr>
              <a:t>Will Ye Go Lassie Go </a:t>
            </a:r>
            <a:br>
              <a:rPr lang="en-AU" sz="4000" b="1" dirty="0" smtClean="0">
                <a:solidFill>
                  <a:srgbClr val="7030A0"/>
                </a:solidFill>
              </a:rPr>
            </a:br>
            <a:r>
              <a:rPr lang="en-AU" sz="2400" b="1" dirty="0" smtClean="0">
                <a:solidFill>
                  <a:srgbClr val="7030A0"/>
                </a:solidFill>
              </a:rPr>
              <a:t>Author </a:t>
            </a:r>
            <a:r>
              <a:rPr lang="en-AU" sz="2400" b="1" dirty="0" err="1" smtClean="0">
                <a:solidFill>
                  <a:srgbClr val="7030A0"/>
                </a:solidFill>
              </a:rPr>
              <a:t>Sr</a:t>
            </a:r>
            <a:r>
              <a:rPr lang="en-AU" sz="2400" b="1" dirty="0" smtClean="0">
                <a:solidFill>
                  <a:srgbClr val="7030A0"/>
                </a:solidFill>
              </a:rPr>
              <a:t> Maeve O’Brien </a:t>
            </a:r>
            <a:br>
              <a:rPr lang="en-AU" sz="2400" b="1" dirty="0" smtClean="0">
                <a:solidFill>
                  <a:srgbClr val="7030A0"/>
                </a:solidFill>
              </a:rPr>
            </a:br>
            <a:r>
              <a:rPr lang="en-AU" sz="2400" b="1" dirty="0" smtClean="0">
                <a:solidFill>
                  <a:srgbClr val="7030A0"/>
                </a:solidFill>
              </a:rPr>
              <a:t>Book Launch </a:t>
            </a:r>
            <a:br>
              <a:rPr lang="en-AU" sz="2400" b="1" dirty="0" smtClean="0">
                <a:solidFill>
                  <a:srgbClr val="7030A0"/>
                </a:solidFill>
              </a:rPr>
            </a:br>
            <a:r>
              <a:rPr lang="en-AU" sz="1400" b="1" dirty="0" smtClean="0">
                <a:solidFill>
                  <a:srgbClr val="7030A0"/>
                </a:solidFill>
              </a:rPr>
              <a:t>21</a:t>
            </a:r>
            <a:r>
              <a:rPr lang="en-AU" sz="1400" b="1" baseline="30000" dirty="0" smtClean="0">
                <a:solidFill>
                  <a:srgbClr val="7030A0"/>
                </a:solidFill>
              </a:rPr>
              <a:t>st</a:t>
            </a:r>
            <a:r>
              <a:rPr lang="en-AU" sz="1400" b="1" dirty="0" smtClean="0">
                <a:solidFill>
                  <a:srgbClr val="7030A0"/>
                </a:solidFill>
              </a:rPr>
              <a:t> September 2014,  2pm Sacred Heart Parish Mosman </a:t>
            </a:r>
            <a:endParaRPr lang="en-AU" sz="1400" b="1" dirty="0">
              <a:solidFill>
                <a:srgbClr val="7030A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304433" y="486008"/>
            <a:ext cx="1431850" cy="893561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757315"/>
            <a:ext cx="8172449" cy="4181475"/>
          </a:xfrm>
        </p:spPr>
        <p:txBody>
          <a:bodyPr>
            <a:noAutofit/>
          </a:bodyPr>
          <a:lstStyle/>
          <a:p>
            <a:r>
              <a:rPr lang="en-AU" sz="1400" b="1" dirty="0" smtClean="0">
                <a:solidFill>
                  <a:srgbClr val="7030A0"/>
                </a:solidFill>
              </a:rPr>
              <a:t>2pm 	Gather in the hall </a:t>
            </a:r>
          </a:p>
          <a:p>
            <a:r>
              <a:rPr lang="en-AU" sz="1400" b="1" dirty="0" smtClean="0">
                <a:solidFill>
                  <a:srgbClr val="7030A0"/>
                </a:solidFill>
              </a:rPr>
              <a:t>2.15pm 	Welcome by Alan Walsh Maser of Ceremony  </a:t>
            </a:r>
          </a:p>
          <a:p>
            <a:r>
              <a:rPr lang="en-AU" sz="1400" b="1" dirty="0" smtClean="0">
                <a:solidFill>
                  <a:srgbClr val="7030A0"/>
                </a:solidFill>
              </a:rPr>
              <a:t>	Welcome to Country Bernie Harrison 	</a:t>
            </a:r>
          </a:p>
          <a:p>
            <a:r>
              <a:rPr lang="en-AU" sz="1400" b="1" dirty="0" smtClean="0">
                <a:solidFill>
                  <a:srgbClr val="7030A0"/>
                </a:solidFill>
                <a:effectLst/>
              </a:rPr>
              <a:t>	Steve </a:t>
            </a:r>
            <a:r>
              <a:rPr lang="en-AU" sz="1400" b="1" dirty="0" err="1" smtClean="0">
                <a:solidFill>
                  <a:srgbClr val="7030A0"/>
                </a:solidFill>
                <a:effectLst/>
              </a:rPr>
              <a:t>Liebmann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:  </a:t>
            </a:r>
            <a:r>
              <a:rPr lang="en-AU" sz="1400" b="1" dirty="0" smtClean="0">
                <a:solidFill>
                  <a:srgbClr val="7030A0"/>
                </a:solidFill>
              </a:rPr>
              <a:t>Th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e life of </a:t>
            </a:r>
            <a:r>
              <a:rPr lang="en-AU" sz="1400" b="1" dirty="0" err="1" smtClean="0">
                <a:solidFill>
                  <a:srgbClr val="7030A0"/>
                </a:solidFill>
                <a:effectLst/>
              </a:rPr>
              <a:t>Sr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 Bridget</a:t>
            </a:r>
          </a:p>
          <a:p>
            <a:r>
              <a:rPr lang="en-AU" sz="1400" b="1" dirty="0" smtClean="0">
                <a:solidFill>
                  <a:srgbClr val="7030A0"/>
                </a:solidFill>
                <a:effectLst/>
              </a:rPr>
              <a:t>	</a:t>
            </a:r>
            <a:r>
              <a:rPr lang="en-AU" sz="1400" b="1" dirty="0" err="1" smtClean="0">
                <a:solidFill>
                  <a:srgbClr val="7030A0"/>
                </a:solidFill>
                <a:effectLst/>
              </a:rPr>
              <a:t>Sr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 Maeve O’Brien:  Reflections on life in Ethiopia with </a:t>
            </a:r>
            <a:r>
              <a:rPr lang="en-AU" sz="1400" b="1" dirty="0" err="1" smtClean="0">
                <a:solidFill>
                  <a:srgbClr val="7030A0"/>
                </a:solidFill>
                <a:effectLst/>
              </a:rPr>
              <a:t>Sr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 Bridget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/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>	</a:t>
            </a:r>
            <a:r>
              <a:rPr lang="en-AU" sz="1400" b="1" dirty="0" err="1" smtClean="0">
                <a:solidFill>
                  <a:srgbClr val="7030A0"/>
                </a:solidFill>
                <a:effectLst/>
              </a:rPr>
              <a:t>Nataliaja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 Lambert will sing Will Ye Go Lassie Go  (accompanist Bernie Harrison)  </a:t>
            </a:r>
          </a:p>
          <a:p>
            <a:r>
              <a:rPr lang="en-AU" sz="1400" b="1" dirty="0">
                <a:solidFill>
                  <a:srgbClr val="7030A0"/>
                </a:solidFill>
              </a:rPr>
              <a:t>	</a:t>
            </a:r>
            <a:r>
              <a:rPr lang="en-AU" sz="1400" b="1" dirty="0" smtClean="0">
                <a:solidFill>
                  <a:srgbClr val="7030A0"/>
                </a:solidFill>
              </a:rPr>
              <a:t>Chorus: 	Will ye go lassie, go? And we’ll all go together</a:t>
            </a:r>
          </a:p>
          <a:p>
            <a:r>
              <a:rPr lang="en-AU" sz="1400" b="1" dirty="0">
                <a:solidFill>
                  <a:srgbClr val="7030A0"/>
                </a:solidFill>
              </a:rPr>
              <a:t>	</a:t>
            </a:r>
            <a:r>
              <a:rPr lang="en-AU" sz="1400" b="1" dirty="0" smtClean="0">
                <a:solidFill>
                  <a:srgbClr val="7030A0"/>
                </a:solidFill>
              </a:rPr>
              <a:t>	To pluck wild mountain thyme, all around the blooming heather,</a:t>
            </a:r>
          </a:p>
          <a:p>
            <a:r>
              <a:rPr lang="en-AU" sz="1400" b="1" dirty="0">
                <a:solidFill>
                  <a:srgbClr val="7030A0"/>
                </a:solidFill>
              </a:rPr>
              <a:t>	</a:t>
            </a:r>
            <a:r>
              <a:rPr lang="en-AU" sz="1400" b="1" dirty="0" smtClean="0">
                <a:solidFill>
                  <a:srgbClr val="7030A0"/>
                </a:solidFill>
              </a:rPr>
              <a:t>	Will ye go lassie, go? </a:t>
            </a:r>
          </a:p>
          <a:p>
            <a:r>
              <a:rPr lang="en-AU" sz="1400" b="1" dirty="0">
                <a:solidFill>
                  <a:srgbClr val="7030A0"/>
                </a:solidFill>
              </a:rPr>
              <a:t>	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Fr Eugene  To give the Blessing 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/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>2.45pm 	Afternoon Tea 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/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>	Books will be available for sale before and after the formal proceedings. 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/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>	</a:t>
            </a:r>
            <a:r>
              <a:rPr lang="en-AU" sz="1400" b="1" dirty="0" err="1" smtClean="0">
                <a:solidFill>
                  <a:srgbClr val="7030A0"/>
                </a:solidFill>
                <a:effectLst/>
              </a:rPr>
              <a:t>Sr</a:t>
            </a:r>
            <a:r>
              <a:rPr lang="en-AU" sz="1400" b="1" dirty="0" smtClean="0">
                <a:solidFill>
                  <a:srgbClr val="7030A0"/>
                </a:solidFill>
                <a:effectLst/>
              </a:rPr>
              <a:t> O'Brien and Fr Eugene will be at two tables to sign copies of the book 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>	Cash or cheques $20 per book for one hour 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/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solidFill>
                  <a:srgbClr val="7030A0"/>
                </a:solidFill>
                <a:effectLst/>
              </a:rPr>
              <a:t>4.30pm 	Event closes </a:t>
            </a:r>
            <a:br>
              <a:rPr lang="en-AU" sz="1400" b="1" dirty="0" smtClean="0">
                <a:solidFill>
                  <a:srgbClr val="7030A0"/>
                </a:solidFill>
                <a:effectLst/>
              </a:rPr>
            </a:br>
            <a:r>
              <a:rPr lang="en-AU" sz="1400" b="1" dirty="0" smtClean="0">
                <a:effectLst/>
              </a:rPr>
              <a:t/>
            </a:r>
            <a:br>
              <a:rPr lang="en-AU" sz="1400" b="1" dirty="0" smtClean="0">
                <a:effectLst/>
              </a:rPr>
            </a:br>
            <a:r>
              <a:rPr lang="en-AU" sz="1400" b="1" dirty="0" smtClean="0">
                <a:effectLst/>
              </a:rPr>
              <a:t/>
            </a:r>
            <a:br>
              <a:rPr lang="en-AU" sz="1400" b="1" dirty="0" smtClean="0">
                <a:effectLst/>
              </a:rPr>
            </a:br>
            <a:r>
              <a:rPr lang="en-AU" sz="1400" dirty="0" smtClean="0"/>
              <a:t>	</a:t>
            </a:r>
            <a:r>
              <a:rPr lang="en-AU" sz="1400" dirty="0"/>
              <a:t>	</a:t>
            </a:r>
            <a:endParaRPr lang="en-AU" sz="1400" dirty="0" smtClean="0"/>
          </a:p>
          <a:p>
            <a:endParaRPr lang="en-A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8883425" y="1559535"/>
            <a:ext cx="350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>
                <a:solidFill>
                  <a:schemeClr val="accent6">
                    <a:lumMod val="50000"/>
                  </a:schemeClr>
                </a:solidFill>
              </a:rPr>
              <a:t>Sr</a:t>
            </a:r>
            <a:r>
              <a:rPr lang="en-AU" dirty="0" smtClean="0">
                <a:solidFill>
                  <a:schemeClr val="accent6">
                    <a:lumMod val="50000"/>
                  </a:schemeClr>
                </a:solidFill>
              </a:rPr>
              <a:t> Bridget Harley 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10113" y="58967"/>
            <a:ext cx="4167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The National Flags Scotland and Ethiopia </a:t>
            </a:r>
            <a:endParaRPr lang="en-AU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57" y="545514"/>
            <a:ext cx="1314450" cy="87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7082" y="1890716"/>
            <a:ext cx="2708695" cy="381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Will Ye Go Lassie Go  Author Sr Maeve O’Brien  Book Launch  21st September 2014,  2pm Sacred Heart Parish Mosman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Ye Go Lassie Go  Author Sister Maeve O’Brien  Book Launch  21st September 2014,  2pm Sacred Heart Parish Mosman</dc:title>
  <dc:creator>Bernie Harrison</dc:creator>
  <cp:lastModifiedBy>User</cp:lastModifiedBy>
  <cp:revision>5</cp:revision>
  <cp:lastPrinted>2014-09-18T06:36:56Z</cp:lastPrinted>
  <dcterms:created xsi:type="dcterms:W3CDTF">2014-09-17T03:58:11Z</dcterms:created>
  <dcterms:modified xsi:type="dcterms:W3CDTF">2014-09-18T06:38:03Z</dcterms:modified>
</cp:coreProperties>
</file>