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1pPr>
    <a:lvl2pPr marL="0" marR="0" indent="2286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2pPr>
    <a:lvl3pPr marL="0" marR="0" indent="4572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3pPr>
    <a:lvl4pPr marL="0" marR="0" indent="6858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4pPr>
    <a:lvl5pPr marL="0" marR="0" indent="9144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5pPr>
    <a:lvl6pPr marL="0" marR="0" indent="11430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6pPr>
    <a:lvl7pPr marL="0" marR="0" indent="13716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7pPr>
    <a:lvl8pPr marL="0" marR="0" indent="16002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8pPr>
    <a:lvl9pPr marL="0" marR="0" indent="182880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solidFill>
                <a:srgbClr val="5C5C5C"/>
              </a:solidFill>
              <a:prstDash val="solid"/>
              <a:miter lim="400000"/>
            </a:ln>
          </a:bottom>
          <a:insideH>
            <a:ln w="12700" cap="flat">
              <a:solidFill>
                <a:srgbClr val="5C5C5C"/>
              </a:solidFill>
              <a:prstDash val="solid"/>
              <a:miter lim="400000"/>
            </a:ln>
          </a:insideH>
          <a:insideV>
            <a:ln w="12700" cap="flat">
              <a:noFill/>
              <a:miter lim="400000"/>
            </a:ln>
          </a:insideV>
        </a:tcBdr>
        <a:fill>
          <a:noFill/>
        </a:fill>
      </a:tcStyle>
    </a:wholeTbl>
    <a:band2H>
      <a:tcTxStyle/>
      <a:tcStyle>
        <a:tcBdr/>
        <a:fill>
          <a:solidFill>
            <a:srgbClr val="CBCBCB">
              <a:alpha val="25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solidFill>
                <a:srgbClr val="5C5C5C"/>
              </a:solidFill>
              <a:prstDash val="solid"/>
              <a:miter lim="400000"/>
            </a:ln>
          </a:bottom>
          <a:insideH>
            <a:ln w="12700" cap="flat">
              <a:solidFill>
                <a:srgbClr val="5C5C5C"/>
              </a:solidFill>
              <a:prstDash val="solid"/>
              <a:miter lim="400000"/>
            </a:ln>
          </a:insideH>
          <a:insideV>
            <a:ln w="12700" cap="flat">
              <a:noFill/>
              <a:miter lim="400000"/>
            </a:ln>
          </a:insideV>
        </a:tcBdr>
        <a:fill>
          <a:solidFill>
            <a:srgbClr val="CBCBCB">
              <a:alpha val="36000"/>
            </a:srgbClr>
          </a:solidFill>
        </a:fill>
      </a:tcStyle>
    </a:firstCol>
    <a:la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noFill/>
              <a:miter lim="400000"/>
            </a:ln>
          </a:bottom>
          <a:insideH>
            <a:ln w="12700" cap="flat">
              <a:solidFill>
                <a:srgbClr val="5C5C5C"/>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solidFill>
                <a:srgbClr val="EBEBEB"/>
              </a:solidFill>
              <a:prstDash val="solid"/>
              <a:miter lim="400000"/>
            </a:ln>
          </a:insideH>
          <a:insideV>
            <a:ln w="12700" cap="flat">
              <a:noFill/>
              <a:miter lim="400000"/>
            </a:ln>
          </a:insideV>
        </a:tcBdr>
        <a:fill>
          <a:solidFill>
            <a:schemeClr val="accent1">
              <a:hueOff val="-522454"/>
              <a:satOff val="1153"/>
              <a:lumOff val="13444"/>
            </a:schemeClr>
          </a:solidFill>
        </a:fill>
      </a:tcStyle>
    </a:firstRow>
  </a:tblStyle>
  <a:tblStyle styleId="{C7B018BB-80A7-4F77-B60F-C8B233D01FF8}" styleName="">
    <a:tblBg/>
    <a:wholeTbl>
      <a:tcTxStyle b="off" i="off">
        <a:font>
          <a:latin typeface="Iowan Old Style Roman"/>
          <a:ea typeface="Iowan Old Style Roman"/>
          <a:cs typeface="Iowan Old Style Roman"/>
        </a:font>
        <a:schemeClr val="accent2">
          <a:satOff val="-3676"/>
          <a:lumOff val="-12171"/>
        </a:schemeClr>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noFill/>
        </a:fill>
      </a:tcStyle>
    </a:wholeTbl>
    <a:band2H>
      <a:tcTxStyle/>
      <a:tcStyle>
        <a:tcBdr/>
        <a:fill>
          <a:solidFill>
            <a:srgbClr val="A8A861">
              <a:alpha val="27000"/>
            </a:srgbClr>
          </a:solidFill>
        </a:fill>
      </a:tcStyle>
    </a:band2H>
    <a:firstCol>
      <a:tcTxStyle b="off" i="off">
        <a:font>
          <a:latin typeface="DIN Alternate"/>
          <a:ea typeface="DIN Alternate"/>
          <a:cs typeface="DIN Alternate"/>
        </a:font>
        <a:srgbClr val="FFFFFF"/>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solidFill>
            <a:srgbClr val="8F9541">
              <a:alpha val="75000"/>
            </a:srgbClr>
          </a:solidFill>
        </a:fill>
      </a:tcStyle>
    </a:firstCol>
    <a:lastRow>
      <a:tcTxStyle b="off" i="off">
        <a:font>
          <a:latin typeface="DIN Alternate"/>
          <a:ea typeface="DIN Alternate"/>
          <a:cs typeface="DIN Alternate"/>
        </a:font>
        <a:schemeClr val="accent2">
          <a:satOff val="-3676"/>
          <a:lumOff val="-12171"/>
        </a:schemeClr>
      </a:tcTxStyle>
      <a:tcStyle>
        <a:tcBdr>
          <a:left>
            <a:ln w="12700" cap="flat">
              <a:solidFill>
                <a:srgbClr val="808251"/>
              </a:solidFill>
              <a:prstDash val="solid"/>
              <a:miter lim="400000"/>
            </a:ln>
          </a:left>
          <a:right>
            <a:ln w="12700" cap="flat">
              <a:solidFill>
                <a:srgbClr val="808251"/>
              </a:solidFill>
              <a:prstDash val="solid"/>
              <a:miter lim="400000"/>
            </a:ln>
          </a:right>
          <a:top>
            <a:ln w="508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noFill/>
        </a:fill>
      </a:tcStyle>
    </a:lastRow>
    <a:firstRow>
      <a:tcTxStyle b="off" i="off">
        <a:font>
          <a:latin typeface="DIN Alternate"/>
          <a:ea typeface="DIN Alternate"/>
          <a:cs typeface="DIN Alternate"/>
        </a:font>
        <a:srgbClr val="FFFFFF"/>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solidFill>
            <a:srgbClr val="8F9541">
              <a:alpha val="75000"/>
            </a:srgbClr>
          </a:solidFill>
        </a:fill>
      </a:tcStyle>
    </a:firstRow>
  </a:tblStyle>
  <a:tblStyle styleId="{EEE7283C-3CF3-47DC-8721-378D4A62B228}" styleName="">
    <a:tblBg/>
    <a:wholeTbl>
      <a:tcTxStyle b="off" i="off">
        <a:font>
          <a:latin typeface="Iowan Old Style Roman"/>
          <a:ea typeface="Iowan Old Style Roman"/>
          <a:cs typeface="Iowan Old Style Roman"/>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wholeTbl>
    <a:band2H>
      <a:tcTxStyle/>
      <a:tcStyle>
        <a:tcBdr/>
        <a:fill>
          <a:solidFill>
            <a:srgbClr val="A8A861">
              <a:alpha val="27000"/>
            </a:srgbClr>
          </a:solidFill>
        </a:fill>
      </a:tcStyle>
    </a:band2H>
    <a:firstCol>
      <a:tcTxStyle b="off" i="off">
        <a:font>
          <a:latin typeface="DIN Alternate"/>
          <a:ea typeface="DIN Alternate"/>
          <a:cs typeface="DIN Alternate"/>
        </a:font>
        <a:srgbClr val="FFFFFF"/>
      </a:tcTxStyle>
      <a:tcStyle>
        <a:tcBdr>
          <a:left>
            <a:ln w="12700" cap="flat">
              <a:solidFill>
                <a:srgbClr val="FFFDEF"/>
              </a:solidFill>
              <a:prstDash val="solid"/>
              <a:miter lim="400000"/>
            </a:ln>
          </a:left>
          <a:right>
            <a:ln w="12700" cap="flat">
              <a:solidFill>
                <a:srgbClr val="FFFDEF"/>
              </a:solidFill>
              <a:prstDash val="solid"/>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25400" cap="flat">
              <a:solidFill>
                <a:schemeClr val="accent3">
                  <a:hueOff val="-256224"/>
                  <a:satOff val="-13732"/>
                  <a:lumOff val="-19712"/>
                  <a:alpha val="61000"/>
                </a:schemeClr>
              </a:solidFill>
              <a:prstDash val="solid"/>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wholeTbl>
    <a:band2H>
      <a:tcTxStyle/>
      <a:tcStyle>
        <a:tcBdr/>
        <a:fill>
          <a:solidFill>
            <a:srgbClr val="CBCBCB">
              <a:alpha val="36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25400" cap="flat">
              <a:solidFill>
                <a:schemeClr val="accent3">
                  <a:hueOff val="-256224"/>
                  <a:satOff val="-13732"/>
                  <a:lumOff val="-19712"/>
                  <a:alpha val="61000"/>
                </a:schemeClr>
              </a:solidFill>
              <a:prstDash val="solid"/>
              <a:miter lim="400000"/>
            </a:ln>
          </a:right>
          <a:top>
            <a:ln w="25400" cap="flat">
              <a:solidFill>
                <a:schemeClr val="accent3">
                  <a:hueOff val="-256224"/>
                  <a:satOff val="-13732"/>
                  <a:lumOff val="-19712"/>
                  <a:alpha val="61000"/>
                </a:schemeClr>
              </a:solidFill>
              <a:prstDash val="solid"/>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25400" cap="flat">
              <a:solidFill>
                <a:schemeClr val="accent3">
                  <a:hueOff val="-256224"/>
                  <a:satOff val="-13732"/>
                  <a:lumOff val="-19712"/>
                  <a:alpha val="61000"/>
                </a:schemeClr>
              </a:solidFill>
              <a:prstDash val="solid"/>
              <a:miter lim="400000"/>
            </a:ln>
          </a:top>
          <a:bottom>
            <a:ln w="12700" cap="flat">
              <a:noFill/>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firstRow>
  </a:tblStyle>
  <a:tblStyle styleId="{33BA23B1-9221-436E-865A-0063620EA4FD}"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BCBCB">
              <a:alpha val="25000"/>
            </a:srgbClr>
          </a:solidFill>
        </a:fill>
      </a:tcStyle>
    </a:wholeTbl>
    <a:band2H>
      <a:tcTxStyle/>
      <a:tcStyle>
        <a:tcBdr/>
        <a:fill>
          <a:solidFill>
            <a:srgbClr val="AEAEAE">
              <a:alpha val="25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solidFill>
                <a:srgbClr val="797B80"/>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BCBCB">
              <a:alpha val="25000"/>
            </a:srgbClr>
          </a:solid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1504B">
              <a:alpha val="80000"/>
            </a:srgbClr>
          </a:solid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1504B">
              <a:alpha val="80000"/>
            </a:srgbClr>
          </a:solidFill>
        </a:fill>
      </a:tcStyle>
    </a:firstRow>
  </a:tblStyle>
  <a:tblStyle styleId="{2708684C-4D16-4618-839F-0558EEFCDFE6}"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solidFill>
                <a:srgbClr val="5C5C5C"/>
              </a:solidFill>
              <a:custDash>
                <a:ds d="200000" sp="200000"/>
              </a:custDash>
              <a:miter lim="400000"/>
            </a:ln>
          </a:top>
          <a:bottom>
            <a:ln w="12700" cap="flat">
              <a:solidFill>
                <a:srgbClr val="5C5C5C"/>
              </a:solidFill>
              <a:custDash>
                <a:ds d="200000" sp="200000"/>
              </a:custDash>
              <a:miter lim="400000"/>
            </a:ln>
          </a:bottom>
          <a:insideH>
            <a:ln w="12700" cap="flat">
              <a:solidFill>
                <a:srgbClr val="5C5C5C"/>
              </a:solidFill>
              <a:custDash>
                <a:ds d="200000" sp="200000"/>
              </a:custDash>
              <a:miter lim="400000"/>
            </a:ln>
          </a:insideH>
          <a:insideV>
            <a:ln w="12700" cap="flat">
              <a:noFill/>
              <a:miter lim="400000"/>
            </a:ln>
          </a:insideV>
        </a:tcBdr>
        <a:fill>
          <a:noFill/>
        </a:fill>
      </a:tcStyle>
    </a:wholeTbl>
    <a:band2H>
      <a:tcTxStyle/>
      <a:tcStyle>
        <a:tcBdr/>
        <a:fill>
          <a:solidFill>
            <a:srgbClr val="EDEEEE"/>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solidFill>
                <a:srgbClr val="5C5C5C"/>
              </a:solidFill>
              <a:prstDash val="solid"/>
              <a:miter lim="400000"/>
            </a:ln>
          </a:right>
          <a:top>
            <a:ln w="12700" cap="flat">
              <a:solidFill>
                <a:srgbClr val="5C5C5C"/>
              </a:solidFill>
              <a:custDash>
                <a:ds d="200000" sp="200000"/>
              </a:custDash>
              <a:miter lim="400000"/>
            </a:ln>
          </a:top>
          <a:bottom>
            <a:ln w="12700" cap="flat">
              <a:solidFill>
                <a:srgbClr val="5C5C5C"/>
              </a:solidFill>
              <a:custDash>
                <a:ds d="200000" sp="200000"/>
              </a:custDash>
              <a:miter lim="400000"/>
            </a:ln>
          </a:bottom>
          <a:insideH>
            <a:ln w="12700" cap="flat">
              <a:solidFill>
                <a:srgbClr val="5C5C5C"/>
              </a:solidFill>
              <a:custDash>
                <a:ds d="200000" sp="200000"/>
              </a:custDash>
              <a:miter lim="400000"/>
            </a:ln>
          </a:insideH>
          <a:insideV>
            <a:ln w="12700" cap="flat">
              <a:noFill/>
              <a:miter lim="400000"/>
            </a:ln>
          </a:insideV>
        </a:tcBdr>
        <a:fill>
          <a:noFill/>
        </a:fill>
      </a:tcStyle>
    </a:firstCol>
    <a:la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noFill/>
              <a:miter lim="400000"/>
            </a:ln>
          </a:bottom>
          <a:insideH>
            <a:ln w="12700" cap="flat">
              <a:solidFill>
                <a:srgbClr val="5C5C5C"/>
              </a:solidFill>
              <a:custDash>
                <a:ds d="200000" sp="200000"/>
              </a:custDash>
              <a:miter lim="400000"/>
            </a:ln>
          </a:insideH>
          <a:insideV>
            <a:ln w="12700" cap="flat">
              <a:noFill/>
              <a:miter lim="400000"/>
            </a:ln>
          </a:insideV>
        </a:tcBdr>
        <a:fill>
          <a:noFill/>
        </a:fill>
      </a:tcStyle>
    </a:lastRow>
    <a:fir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noFill/>
              <a:miter lim="400000"/>
            </a:ln>
          </a:top>
          <a:bottom>
            <a:ln w="12700" cap="flat">
              <a:solidFill>
                <a:srgbClr val="5C5C5C"/>
              </a:solidFill>
              <a:prstDash val="solid"/>
              <a:miter lim="400000"/>
            </a:ln>
          </a:bottom>
          <a:insideH>
            <a:ln w="12700" cap="flat">
              <a:solidFill>
                <a:srgbClr val="5C5C5C"/>
              </a:solidFill>
              <a:custDash>
                <a:ds d="200000" sp="200000"/>
              </a:custDash>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2" d="100"/>
          <a:sy n="52" d="100"/>
        </p:scale>
        <p:origin x="-904" y="-11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188971974"/>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body" sz="quarter" idx="13"/>
          </p:nvPr>
        </p:nvSpPr>
        <p:spPr>
          <a:xfrm>
            <a:off x="571500" y="5588000"/>
            <a:ext cx="11875780" cy="3"/>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2" name="Shape 12"/>
          <p:cNvSpPr>
            <a:spLocks noGrp="1"/>
          </p:cNvSpPr>
          <p:nvPr>
            <p:ph type="title"/>
          </p:nvPr>
        </p:nvSpPr>
        <p:spPr>
          <a:xfrm>
            <a:off x="571500" y="571500"/>
            <a:ext cx="11861800" cy="5181600"/>
          </a:xfrm>
          <a:prstGeom prst="rect">
            <a:avLst/>
          </a:prstGeom>
        </p:spPr>
        <p:txBody>
          <a:bodyPr anchor="b"/>
          <a:lstStyle>
            <a:lvl1pPr algn="ctr">
              <a:lnSpc>
                <a:spcPct val="80000"/>
              </a:lnSpc>
              <a:spcBef>
                <a:spcPts val="0"/>
              </a:spcBef>
              <a:defRPr sz="12100">
                <a:solidFill>
                  <a:srgbClr val="5C5C5C"/>
                </a:solidFill>
              </a:defRPr>
            </a:lvl1pPr>
          </a:lstStyle>
          <a:p>
            <a:r>
              <a:t>Title Text</a:t>
            </a:r>
          </a:p>
        </p:txBody>
      </p:sp>
      <p:sp>
        <p:nvSpPr>
          <p:cNvPr id="13" name="Shape 13"/>
          <p:cNvSpPr>
            <a:spLocks noGrp="1"/>
          </p:cNvSpPr>
          <p:nvPr>
            <p:ph type="body" sz="half" idx="1"/>
          </p:nvPr>
        </p:nvSpPr>
        <p:spPr>
          <a:xfrm>
            <a:off x="571500" y="5676900"/>
            <a:ext cx="11861800" cy="3263900"/>
          </a:xfrm>
          <a:prstGeom prst="rect">
            <a:avLst/>
          </a:prstGeom>
        </p:spPr>
        <p:txBody>
          <a:bodyPr/>
          <a:lstStyle>
            <a:lvl1pPr marL="0" indent="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5pPr>
          </a:lstStyle>
          <a:p>
            <a:r>
              <a:t>Body Level One</a:t>
            </a:r>
          </a:p>
          <a:p>
            <a:pPr lvl="1"/>
            <a:r>
              <a:t>Body Level Two</a:t>
            </a:r>
          </a:p>
          <a:p>
            <a:pPr lvl="2"/>
            <a:r>
              <a:t>Body Level Three</a:t>
            </a:r>
          </a:p>
          <a:p>
            <a:pPr lvl="3"/>
            <a:r>
              <a:t>Body Level Four</a:t>
            </a:r>
          </a:p>
          <a:p>
            <a:pPr lvl="4"/>
            <a:r>
              <a:t>Body Level Five</a:t>
            </a:r>
          </a:p>
        </p:txBody>
      </p:sp>
      <p:sp>
        <p:nvSpPr>
          <p:cNvPr id="14" name="Shape 14"/>
          <p:cNvSpPr>
            <a:spLocks noGrp="1"/>
          </p:cNvSpPr>
          <p:nvPr>
            <p:ph type="sldNum" sz="quarter" idx="2"/>
          </p:nvPr>
        </p:nvSpPr>
        <p:spPr>
          <a:xfrm>
            <a:off x="12088552" y="9189156"/>
            <a:ext cx="309365" cy="342901"/>
          </a:xfrm>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01" name="Shape 101"/>
          <p:cNvSpPr/>
          <p:nvPr/>
        </p:nvSpPr>
        <p:spPr>
          <a:xfrm>
            <a:off x="508000" y="1771650"/>
            <a:ext cx="1697832" cy="31750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80000"/>
              </a:lnSpc>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1000" spc="0">
                <a:solidFill>
                  <a:srgbClr val="E4E4E4"/>
                </a:solidFill>
                <a:latin typeface="Baskerville SemiBold"/>
                <a:ea typeface="Baskerville SemiBold"/>
                <a:cs typeface="Baskerville SemiBold"/>
                <a:sym typeface="Baskerville SemiBold"/>
              </a:defRPr>
            </a:lvl1pPr>
          </a:lstStyle>
          <a:p>
            <a:r>
              <a:t>“</a:t>
            </a:r>
          </a:p>
        </p:txBody>
      </p:sp>
      <p:sp>
        <p:nvSpPr>
          <p:cNvPr id="102" name="Shape 102"/>
          <p:cNvSpPr>
            <a:spLocks noGrp="1"/>
          </p:cNvSpPr>
          <p:nvPr>
            <p:ph type="body" sz="quarter" idx="13"/>
          </p:nvPr>
        </p:nvSpPr>
        <p:spPr>
          <a:xfrm>
            <a:off x="1943100" y="3870536"/>
            <a:ext cx="10490200" cy="939801"/>
          </a:xfrm>
          <a:prstGeom prst="rect">
            <a:avLst/>
          </a:prstGeom>
        </p:spPr>
        <p:txBody>
          <a:bodyPr>
            <a:spAutoFit/>
          </a:bodyPr>
          <a:lstStyle>
            <a:lvl1pPr marL="0" indent="0">
              <a:spcBef>
                <a:spcPts val="1600"/>
              </a:spcBef>
              <a:buSzTx/>
              <a:buFontTx/>
              <a:buNone/>
              <a:defRPr sz="4800">
                <a:solidFill>
                  <a:srgbClr val="747676"/>
                </a:solidFill>
              </a:defRPr>
            </a:lvl1pPr>
          </a:lstStyle>
          <a:p>
            <a:r>
              <a:t>Type a quote here.</a:t>
            </a:r>
          </a:p>
        </p:txBody>
      </p:sp>
      <p:sp>
        <p:nvSpPr>
          <p:cNvPr id="103" name="Shape 103"/>
          <p:cNvSpPr>
            <a:spLocks noGrp="1"/>
          </p:cNvSpPr>
          <p:nvPr>
            <p:ph type="body" sz="quarter" idx="14"/>
          </p:nvPr>
        </p:nvSpPr>
        <p:spPr>
          <a:xfrm>
            <a:off x="1943100" y="7772400"/>
            <a:ext cx="10490200" cy="939800"/>
          </a:xfrm>
          <a:prstGeom prst="rect">
            <a:avLst/>
          </a:prstGeom>
        </p:spPr>
        <p:txBody>
          <a:bodyPr>
            <a:spAutoFit/>
          </a:bodyPr>
          <a:lstStyle>
            <a:lvl1pPr marL="0" indent="0" algn="r">
              <a:lnSpc>
                <a:spcPct val="70000"/>
              </a:lnSpc>
              <a:spcBef>
                <a:spcPts val="1600"/>
              </a:spcBef>
              <a:buSzTx/>
              <a:buFontTx/>
              <a:buNone/>
              <a:defRPr sz="4800">
                <a:solidFill>
                  <a:srgbClr val="6B6D6D"/>
                </a:solidFill>
                <a:latin typeface="Iowan Old Style Italic"/>
                <a:ea typeface="Iowan Old Style Italic"/>
                <a:cs typeface="Iowan Old Style Italic"/>
                <a:sym typeface="Iowan Old Style Italic"/>
              </a:defRPr>
            </a:lvl1pPr>
          </a:lstStyle>
          <a:p>
            <a:r>
              <a:t>-Johnny Appleseed</a:t>
            </a:r>
          </a:p>
        </p:txBody>
      </p:sp>
      <p:sp>
        <p:nvSpPr>
          <p:cNvPr id="104" name="Shape 10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11" name="Shape 111"/>
          <p:cNvSpPr>
            <a:spLocks noGrp="1"/>
          </p:cNvSpPr>
          <p:nvPr>
            <p:ph type="pic" idx="13"/>
          </p:nvPr>
        </p:nvSpPr>
        <p:spPr>
          <a:xfrm>
            <a:off x="0" y="0"/>
            <a:ext cx="13004800" cy="9753600"/>
          </a:xfrm>
          <a:prstGeom prst="rect">
            <a:avLst/>
          </a:prstGeom>
        </p:spPr>
        <p:txBody>
          <a:bodyPr lIns="91439" tIns="45719" rIns="91439" bIns="45719">
            <a:noAutofit/>
          </a:bodyPr>
          <a:lstStyle/>
          <a:p>
            <a:endParaRPr/>
          </a:p>
        </p:txBody>
      </p:sp>
      <p:sp>
        <p:nvSpPr>
          <p:cNvPr id="112" name="Shape 112"/>
          <p:cNvSpPr>
            <a:spLocks noGrp="1"/>
          </p:cNvSpPr>
          <p:nvPr>
            <p:ph type="sldNum" sz="quarter" idx="2"/>
          </p:nvPr>
        </p:nvSpPr>
        <p:spPr>
          <a:prstGeom prst="rect">
            <a:avLst/>
          </a:prstGeom>
        </p:spPr>
        <p:txBody>
          <a:bodyPr/>
          <a:lstStyle>
            <a:lvl1pPr>
              <a:defRPr>
                <a:solidFill>
                  <a:srgbClr val="CBCBCB"/>
                </a:solidFill>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9" name="Shape 1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1" name="Shape 21"/>
          <p:cNvSpPr>
            <a:spLocks noGrp="1"/>
          </p:cNvSpPr>
          <p:nvPr>
            <p:ph type="pic" idx="13"/>
          </p:nvPr>
        </p:nvSpPr>
        <p:spPr>
          <a:xfrm>
            <a:off x="0" y="0"/>
            <a:ext cx="13004800" cy="9753600"/>
          </a:xfrm>
          <a:prstGeom prst="rect">
            <a:avLst/>
          </a:prstGeom>
        </p:spPr>
        <p:txBody>
          <a:bodyPr lIns="91439" tIns="45719" rIns="91439" bIns="45719">
            <a:noAutofit/>
          </a:bodyPr>
          <a:lstStyle/>
          <a:p>
            <a:endParaRPr/>
          </a:p>
        </p:txBody>
      </p:sp>
      <p:sp>
        <p:nvSpPr>
          <p:cNvPr id="22" name="Shape 22"/>
          <p:cNvSpPr>
            <a:spLocks noGrp="1"/>
          </p:cNvSpPr>
          <p:nvPr>
            <p:ph type="body" sz="half" idx="14"/>
          </p:nvPr>
        </p:nvSpPr>
        <p:spPr>
          <a:xfrm>
            <a:off x="0" y="5422900"/>
            <a:ext cx="13004800" cy="3606800"/>
          </a:xfrm>
          <a:prstGeom prst="rect">
            <a:avLst/>
          </a:prstGeom>
          <a:solidFill>
            <a:srgbClr val="FFFFFF"/>
          </a:solidFill>
        </p:spPr>
        <p:txBody>
          <a:bodyPr anchor="ctr">
            <a:noAutofit/>
          </a:bodyPr>
          <a:lstStyle/>
          <a:p>
            <a:pPr marL="0" indent="0" algn="ctr">
              <a:spcBef>
                <a:spcPts val="0"/>
              </a:spcBef>
              <a:buSzTx/>
              <a:buFontTx/>
              <a:buNone/>
              <a:defRPr sz="2400">
                <a:latin typeface="DIN Alternate"/>
                <a:ea typeface="DIN Alternate"/>
                <a:cs typeface="DIN Alternate"/>
                <a:sym typeface="DIN Alternate"/>
              </a:defRPr>
            </a:pPr>
            <a:endParaRPr/>
          </a:p>
        </p:txBody>
      </p:sp>
      <p:sp>
        <p:nvSpPr>
          <p:cNvPr id="23" name="Shape 23"/>
          <p:cNvSpPr>
            <a:spLocks noGrp="1"/>
          </p:cNvSpPr>
          <p:nvPr>
            <p:ph type="body" sz="quarter" idx="15"/>
          </p:nvPr>
        </p:nvSpPr>
        <p:spPr>
          <a:xfrm flipV="1">
            <a:off x="571500" y="7619996"/>
            <a:ext cx="11874500" cy="4"/>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4" name="Shape 24"/>
          <p:cNvSpPr>
            <a:spLocks noGrp="1"/>
          </p:cNvSpPr>
          <p:nvPr>
            <p:ph type="title"/>
          </p:nvPr>
        </p:nvSpPr>
        <p:spPr>
          <a:xfrm>
            <a:off x="571500" y="5562600"/>
            <a:ext cx="11861800" cy="2209800"/>
          </a:xfrm>
          <a:prstGeom prst="rect">
            <a:avLst/>
          </a:prstGeom>
        </p:spPr>
        <p:txBody>
          <a:bodyPr anchor="b"/>
          <a:lstStyle>
            <a:lvl1pPr algn="r">
              <a:lnSpc>
                <a:spcPct val="80000"/>
              </a:lnSpc>
              <a:spcBef>
                <a:spcPts val="0"/>
              </a:spcBef>
              <a:defRPr sz="12100">
                <a:solidFill>
                  <a:srgbClr val="5C5C5C"/>
                </a:solidFill>
              </a:defRPr>
            </a:lvl1pPr>
          </a:lstStyle>
          <a:p>
            <a:r>
              <a:t>Title Text</a:t>
            </a:r>
          </a:p>
        </p:txBody>
      </p:sp>
      <p:sp>
        <p:nvSpPr>
          <p:cNvPr id="25" name="Shape 25"/>
          <p:cNvSpPr>
            <a:spLocks noGrp="1"/>
          </p:cNvSpPr>
          <p:nvPr>
            <p:ph type="body" sz="quarter" idx="1"/>
          </p:nvPr>
        </p:nvSpPr>
        <p:spPr>
          <a:xfrm>
            <a:off x="571500" y="7670800"/>
            <a:ext cx="11861800" cy="1231900"/>
          </a:xfrm>
          <a:prstGeom prst="rect">
            <a:avLst/>
          </a:prstGeom>
        </p:spPr>
        <p:txBody>
          <a:bodyPr/>
          <a:lstStyle>
            <a:lvl1pPr marL="0" indent="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5pPr>
          </a:lstStyle>
          <a:p>
            <a:r>
              <a:t>Body Level One</a:t>
            </a:r>
          </a:p>
          <a:p>
            <a:pPr lvl="1"/>
            <a:r>
              <a:t>Body Level Two</a:t>
            </a:r>
          </a:p>
          <a:p>
            <a:pPr lvl="2"/>
            <a:r>
              <a:t>Body Level Three</a:t>
            </a:r>
          </a:p>
          <a:p>
            <a:pPr lvl="3"/>
            <a:r>
              <a:t>Body Level Four</a:t>
            </a:r>
          </a:p>
          <a:p>
            <a:pPr lvl="4"/>
            <a:r>
              <a:t>Body Level Five</a:t>
            </a:r>
          </a:p>
        </p:txBody>
      </p:sp>
      <p:sp>
        <p:nvSpPr>
          <p:cNvPr id="26" name="Shape 26"/>
          <p:cNvSpPr>
            <a:spLocks noGrp="1"/>
          </p:cNvSpPr>
          <p:nvPr>
            <p:ph type="sldNum" sz="quarter" idx="2"/>
          </p:nvPr>
        </p:nvSpPr>
        <p:spPr>
          <a:xfrm>
            <a:off x="12092513" y="9194800"/>
            <a:ext cx="309365" cy="342900"/>
          </a:xfrm>
          <a:prstGeom prst="rect">
            <a:avLst/>
          </a:prstGeom>
        </p:spPr>
        <p:txBody>
          <a:bodyPr/>
          <a:lstStyle>
            <a:lvl1pPr>
              <a:defRPr>
                <a:solidFill>
                  <a:srgbClr val="CBCBCB"/>
                </a:solidFill>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3" name="Shape 33"/>
          <p:cNvSpPr>
            <a:spLocks noGrp="1"/>
          </p:cNvSpPr>
          <p:nvPr>
            <p:ph type="title"/>
          </p:nvPr>
        </p:nvSpPr>
        <p:spPr>
          <a:xfrm>
            <a:off x="571500" y="571500"/>
            <a:ext cx="11861800" cy="5181600"/>
          </a:xfrm>
          <a:prstGeom prst="rect">
            <a:avLst/>
          </a:prstGeom>
        </p:spPr>
        <p:txBody>
          <a:bodyPr anchor="b"/>
          <a:lstStyle>
            <a:lvl1pPr algn="ctr">
              <a:lnSpc>
                <a:spcPct val="80000"/>
              </a:lnSpc>
              <a:spcBef>
                <a:spcPts val="0"/>
              </a:spcBef>
              <a:defRPr sz="12100">
                <a:solidFill>
                  <a:srgbClr val="5C5C5C"/>
                </a:solidFill>
              </a:defRPr>
            </a:lvl1pPr>
          </a:lstStyle>
          <a:p>
            <a:r>
              <a:t>Title Text</a:t>
            </a:r>
          </a:p>
        </p:txBody>
      </p:sp>
      <p:sp>
        <p:nvSpPr>
          <p:cNvPr id="34" name="Shape 34"/>
          <p:cNvSpPr>
            <a:spLocks noGrp="1"/>
          </p:cNvSpPr>
          <p:nvPr>
            <p:ph type="sldNum" sz="quarter" idx="2"/>
          </p:nvPr>
        </p:nvSpPr>
        <p:spPr>
          <a:xfrm>
            <a:off x="12083465" y="9189156"/>
            <a:ext cx="309365" cy="342901"/>
          </a:xfrm>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41" name="Shape 41"/>
          <p:cNvSpPr>
            <a:spLocks noGrp="1"/>
          </p:cNvSpPr>
          <p:nvPr>
            <p:ph type="pic" idx="13"/>
          </p:nvPr>
        </p:nvSpPr>
        <p:spPr>
          <a:xfrm>
            <a:off x="7531100" y="0"/>
            <a:ext cx="5473700" cy="9753600"/>
          </a:xfrm>
          <a:prstGeom prst="rect">
            <a:avLst/>
          </a:prstGeom>
        </p:spPr>
        <p:txBody>
          <a:bodyPr lIns="91439" tIns="45719" rIns="91439" bIns="45719">
            <a:noAutofit/>
          </a:bodyPr>
          <a:lstStyle/>
          <a:p>
            <a:endParaRPr/>
          </a:p>
        </p:txBody>
      </p:sp>
      <p:sp>
        <p:nvSpPr>
          <p:cNvPr id="42" name="Shape 42"/>
          <p:cNvSpPr>
            <a:spLocks noGrp="1"/>
          </p:cNvSpPr>
          <p:nvPr>
            <p:ph type="body" sz="quarter" idx="14"/>
          </p:nvPr>
        </p:nvSpPr>
        <p:spPr>
          <a:xfrm flipV="1">
            <a:off x="571500" y="7619998"/>
            <a:ext cx="6451600" cy="3"/>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43" name="Shape 43"/>
          <p:cNvSpPr>
            <a:spLocks noGrp="1"/>
          </p:cNvSpPr>
          <p:nvPr>
            <p:ph type="title"/>
          </p:nvPr>
        </p:nvSpPr>
        <p:spPr>
          <a:xfrm>
            <a:off x="571500" y="571500"/>
            <a:ext cx="6451600" cy="7213600"/>
          </a:xfrm>
          <a:prstGeom prst="rect">
            <a:avLst/>
          </a:prstGeom>
        </p:spPr>
        <p:txBody>
          <a:bodyPr anchor="b"/>
          <a:lstStyle>
            <a:lvl1pPr algn="r">
              <a:lnSpc>
                <a:spcPct val="80000"/>
              </a:lnSpc>
              <a:spcBef>
                <a:spcPts val="0"/>
              </a:spcBef>
              <a:defRPr sz="12100">
                <a:solidFill>
                  <a:srgbClr val="5C5C5C"/>
                </a:solidFill>
              </a:defRPr>
            </a:lvl1pPr>
          </a:lstStyle>
          <a:p>
            <a:r>
              <a:t>Title Text</a:t>
            </a:r>
          </a:p>
        </p:txBody>
      </p:sp>
      <p:sp>
        <p:nvSpPr>
          <p:cNvPr id="44" name="Shape 44"/>
          <p:cNvSpPr>
            <a:spLocks noGrp="1"/>
          </p:cNvSpPr>
          <p:nvPr>
            <p:ph type="body" sz="quarter" idx="1"/>
          </p:nvPr>
        </p:nvSpPr>
        <p:spPr>
          <a:xfrm>
            <a:off x="571500" y="7670800"/>
            <a:ext cx="6451600" cy="1358900"/>
          </a:xfrm>
          <a:prstGeom prst="rect">
            <a:avLst/>
          </a:prstGeom>
        </p:spPr>
        <p:txBody>
          <a:bodyPr/>
          <a:lstStyle>
            <a:lvl1pPr marL="0" indent="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5pPr>
          </a:lstStyle>
          <a:p>
            <a:r>
              <a:t>Body Level One</a:t>
            </a:r>
          </a:p>
          <a:p>
            <a:pPr lvl="1"/>
            <a:r>
              <a:t>Body Level Two</a:t>
            </a:r>
          </a:p>
          <a:p>
            <a:pPr lvl="2"/>
            <a:r>
              <a:t>Body Level Three</a:t>
            </a:r>
          </a:p>
          <a:p>
            <a:pPr lvl="3"/>
            <a:r>
              <a:t>Body Level Four</a:t>
            </a:r>
          </a:p>
          <a:p>
            <a:pPr lvl="4"/>
            <a:r>
              <a:t>Body Level Five</a:t>
            </a:r>
          </a:p>
        </p:txBody>
      </p:sp>
      <p:sp>
        <p:nvSpPr>
          <p:cNvPr id="45" name="Shape 45"/>
          <p:cNvSpPr>
            <a:spLocks noGrp="1"/>
          </p:cNvSpPr>
          <p:nvPr>
            <p:ph type="sldNum" sz="quarter" idx="2"/>
          </p:nvPr>
        </p:nvSpPr>
        <p:spPr>
          <a:xfrm>
            <a:off x="12092513" y="9194800"/>
            <a:ext cx="309365" cy="342900"/>
          </a:xfrm>
          <a:prstGeom prst="rect">
            <a:avLst/>
          </a:prstGeom>
        </p:spPr>
        <p:txBody>
          <a:bodyPr/>
          <a:lstStyle>
            <a:lvl1pPr>
              <a:defRPr>
                <a:solidFill>
                  <a:srgbClr val="CBCBCB"/>
                </a:solidFill>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Shape 52"/>
          <p:cNvSpPr>
            <a:spLocks noGrp="1"/>
          </p:cNvSpPr>
          <p:nvPr>
            <p:ph type="body" sz="quarter" idx="13"/>
          </p:nvPr>
        </p:nvSpPr>
        <p:spPr>
          <a:xfrm>
            <a:off x="571500" y="1574800"/>
            <a:ext cx="11861800" cy="0"/>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53" name="Shape 53"/>
          <p:cNvSpPr>
            <a:spLocks noGrp="1"/>
          </p:cNvSpPr>
          <p:nvPr>
            <p:ph type="title"/>
          </p:nvPr>
        </p:nvSpPr>
        <p:spPr>
          <a:prstGeom prst="rect">
            <a:avLst/>
          </a:prstGeom>
        </p:spPr>
        <p:txBody>
          <a:bodyPr/>
          <a:lstStyle/>
          <a:p>
            <a:r>
              <a:t>Title Text</a:t>
            </a:r>
          </a:p>
        </p:txBody>
      </p:sp>
      <p:sp>
        <p:nvSpPr>
          <p:cNvPr id="54" name="Shape 5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1" name="Shape 61"/>
          <p:cNvSpPr>
            <a:spLocks noGrp="1"/>
          </p:cNvSpPr>
          <p:nvPr>
            <p:ph type="body" sz="quarter" idx="13"/>
          </p:nvPr>
        </p:nvSpPr>
        <p:spPr>
          <a:xfrm>
            <a:off x="571500" y="1574800"/>
            <a:ext cx="11861800" cy="0"/>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62" name="Shape 62"/>
          <p:cNvSpPr>
            <a:spLocks noGrp="1"/>
          </p:cNvSpPr>
          <p:nvPr>
            <p:ph type="title"/>
          </p:nvPr>
        </p:nvSpPr>
        <p:spPr>
          <a:prstGeom prst="rect">
            <a:avLst/>
          </a:prstGeom>
        </p:spPr>
        <p:txBody>
          <a:bodyPr/>
          <a:lstStyle/>
          <a:p>
            <a:r>
              <a:t>Title Text</a:t>
            </a:r>
          </a:p>
        </p:txBody>
      </p:sp>
      <p:sp>
        <p:nvSpPr>
          <p:cNvPr id="63" name="Shape 6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4" name="Shape 6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71" name="Shape 71"/>
          <p:cNvSpPr>
            <a:spLocks noGrp="1"/>
          </p:cNvSpPr>
          <p:nvPr>
            <p:ph type="pic" idx="13"/>
          </p:nvPr>
        </p:nvSpPr>
        <p:spPr>
          <a:xfrm>
            <a:off x="0" y="0"/>
            <a:ext cx="6438900" cy="9753600"/>
          </a:xfrm>
          <a:prstGeom prst="rect">
            <a:avLst/>
          </a:prstGeom>
        </p:spPr>
        <p:txBody>
          <a:bodyPr lIns="91439" tIns="45719" rIns="91439" bIns="45719">
            <a:noAutofit/>
          </a:bodyPr>
          <a:lstStyle/>
          <a:p>
            <a:endParaRPr/>
          </a:p>
        </p:txBody>
      </p:sp>
      <p:sp>
        <p:nvSpPr>
          <p:cNvPr id="72" name="Shape 72"/>
          <p:cNvSpPr>
            <a:spLocks noGrp="1"/>
          </p:cNvSpPr>
          <p:nvPr>
            <p:ph type="body" sz="quarter" idx="14"/>
          </p:nvPr>
        </p:nvSpPr>
        <p:spPr>
          <a:xfrm>
            <a:off x="7023100" y="1574800"/>
            <a:ext cx="5397500" cy="0"/>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73" name="Shape 73"/>
          <p:cNvSpPr>
            <a:spLocks noGrp="1"/>
          </p:cNvSpPr>
          <p:nvPr>
            <p:ph type="title"/>
          </p:nvPr>
        </p:nvSpPr>
        <p:spPr>
          <a:xfrm>
            <a:off x="7023100" y="723900"/>
            <a:ext cx="5397500" cy="723900"/>
          </a:xfrm>
          <a:prstGeom prst="rect">
            <a:avLst/>
          </a:prstGeom>
        </p:spPr>
        <p:txBody>
          <a:bodyPr/>
          <a:lstStyle/>
          <a:p>
            <a:r>
              <a:t>Title Text</a:t>
            </a:r>
          </a:p>
        </p:txBody>
      </p:sp>
      <p:sp>
        <p:nvSpPr>
          <p:cNvPr id="74" name="Shape 74"/>
          <p:cNvSpPr>
            <a:spLocks noGrp="1"/>
          </p:cNvSpPr>
          <p:nvPr>
            <p:ph type="body" sz="half" idx="1"/>
          </p:nvPr>
        </p:nvSpPr>
        <p:spPr>
          <a:xfrm>
            <a:off x="7023100" y="1803400"/>
            <a:ext cx="5397500" cy="7226300"/>
          </a:xfrm>
          <a:prstGeom prst="rect">
            <a:avLst/>
          </a:prstGeom>
        </p:spPr>
        <p:txBody>
          <a:bodyPr/>
          <a:lstStyle>
            <a:lvl1pPr marL="406400" indent="-406400">
              <a:defRPr sz="2800"/>
            </a:lvl1pPr>
            <a:lvl2pPr marL="812800" indent="-406400">
              <a:defRPr sz="2800"/>
            </a:lvl2pPr>
            <a:lvl3pPr marL="1219200" indent="-406400">
              <a:defRPr sz="2800"/>
            </a:lvl3pPr>
            <a:lvl4pPr marL="1625600" indent="-406400">
              <a:defRPr sz="2800"/>
            </a:lvl4pPr>
            <a:lvl5pPr marL="2032000" indent="-406400">
              <a:defRPr sz="2800"/>
            </a:lvl5pPr>
          </a:lstStyle>
          <a:p>
            <a:r>
              <a:t>Body Level One</a:t>
            </a:r>
          </a:p>
          <a:p>
            <a:pPr lvl="1"/>
            <a:r>
              <a:t>Body Level Two</a:t>
            </a:r>
          </a:p>
          <a:p>
            <a:pPr lvl="2"/>
            <a:r>
              <a:t>Body Level Three</a:t>
            </a:r>
          </a:p>
          <a:p>
            <a:pPr lvl="3"/>
            <a:r>
              <a:t>Body Level Four</a:t>
            </a:r>
          </a:p>
          <a:p>
            <a:pPr lvl="4"/>
            <a:r>
              <a:t>Body Level Five</a:t>
            </a: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82" name="Shape 8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3" name="Shape 8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90" name="Shape 90"/>
          <p:cNvSpPr>
            <a:spLocks noGrp="1"/>
          </p:cNvSpPr>
          <p:nvPr>
            <p:ph type="pic" idx="13"/>
          </p:nvPr>
        </p:nvSpPr>
        <p:spPr>
          <a:xfrm>
            <a:off x="571500" y="571500"/>
            <a:ext cx="7429500" cy="7315200"/>
          </a:xfrm>
          <a:prstGeom prst="rect">
            <a:avLst/>
          </a:prstGeom>
        </p:spPr>
        <p:txBody>
          <a:bodyPr lIns="91439" tIns="45719" rIns="91439" bIns="45719">
            <a:noAutofit/>
          </a:bodyPr>
          <a:lstStyle/>
          <a:p>
            <a:endParaRPr/>
          </a:p>
        </p:txBody>
      </p:sp>
      <p:sp>
        <p:nvSpPr>
          <p:cNvPr id="91" name="Shape 91"/>
          <p:cNvSpPr>
            <a:spLocks noGrp="1"/>
          </p:cNvSpPr>
          <p:nvPr>
            <p:ph type="pic" sz="quarter" idx="14"/>
          </p:nvPr>
        </p:nvSpPr>
        <p:spPr>
          <a:xfrm>
            <a:off x="8128000" y="571500"/>
            <a:ext cx="4305300" cy="3594100"/>
          </a:xfrm>
          <a:prstGeom prst="rect">
            <a:avLst/>
          </a:prstGeom>
        </p:spPr>
        <p:txBody>
          <a:bodyPr lIns="91439" tIns="45719" rIns="91439" bIns="45719">
            <a:noAutofit/>
          </a:bodyPr>
          <a:lstStyle/>
          <a:p>
            <a:endParaRPr/>
          </a:p>
        </p:txBody>
      </p:sp>
      <p:sp>
        <p:nvSpPr>
          <p:cNvPr id="92" name="Shape 92"/>
          <p:cNvSpPr>
            <a:spLocks noGrp="1"/>
          </p:cNvSpPr>
          <p:nvPr>
            <p:ph type="pic" sz="quarter" idx="15"/>
          </p:nvPr>
        </p:nvSpPr>
        <p:spPr>
          <a:xfrm>
            <a:off x="8128000" y="4292600"/>
            <a:ext cx="4305300" cy="3594100"/>
          </a:xfrm>
          <a:prstGeom prst="rect">
            <a:avLst/>
          </a:prstGeom>
        </p:spPr>
        <p:txBody>
          <a:bodyPr lIns="91439" tIns="45719" rIns="91439" bIns="45719">
            <a:noAutofit/>
          </a:bodyPr>
          <a:lstStyle/>
          <a:p>
            <a:endParaRPr/>
          </a:p>
        </p:txBody>
      </p:sp>
      <p:sp>
        <p:nvSpPr>
          <p:cNvPr id="93" name="Shape 93"/>
          <p:cNvSpPr>
            <a:spLocks noGrp="1"/>
          </p:cNvSpPr>
          <p:nvPr>
            <p:ph type="body" sz="quarter" idx="1"/>
          </p:nvPr>
        </p:nvSpPr>
        <p:spPr>
          <a:xfrm>
            <a:off x="571500" y="8051800"/>
            <a:ext cx="11861800" cy="1333500"/>
          </a:xfrm>
          <a:prstGeom prst="rect">
            <a:avLst/>
          </a:prstGeom>
        </p:spPr>
        <p:txBody>
          <a:bodyPr/>
          <a:lstStyle>
            <a:lvl1pPr marL="0" indent="0">
              <a:spcBef>
                <a:spcPts val="1400"/>
              </a:spcBef>
              <a:buSzTx/>
              <a:buFontTx/>
              <a:buNone/>
              <a:defRPr sz="2800" spc="28">
                <a:latin typeface="Iowan Old Style Italic"/>
                <a:ea typeface="Iowan Old Style Italic"/>
                <a:cs typeface="Iowan Old Style Italic"/>
                <a:sym typeface="Iowan Old Style Italic"/>
              </a:defRPr>
            </a:lvl1pPr>
            <a:lvl2pPr marL="0" indent="228600">
              <a:spcBef>
                <a:spcPts val="1400"/>
              </a:spcBef>
              <a:buSzTx/>
              <a:buFontTx/>
              <a:buNone/>
              <a:defRPr sz="2800" spc="28">
                <a:latin typeface="Iowan Old Style Italic"/>
                <a:ea typeface="Iowan Old Style Italic"/>
                <a:cs typeface="Iowan Old Style Italic"/>
                <a:sym typeface="Iowan Old Style Italic"/>
              </a:defRPr>
            </a:lvl2pPr>
            <a:lvl3pPr marL="0" indent="457200">
              <a:spcBef>
                <a:spcPts val="1400"/>
              </a:spcBef>
              <a:buSzTx/>
              <a:buFontTx/>
              <a:buNone/>
              <a:defRPr sz="2800" spc="28">
                <a:latin typeface="Iowan Old Style Italic"/>
                <a:ea typeface="Iowan Old Style Italic"/>
                <a:cs typeface="Iowan Old Style Italic"/>
                <a:sym typeface="Iowan Old Style Italic"/>
              </a:defRPr>
            </a:lvl3pPr>
            <a:lvl4pPr marL="0" indent="685800">
              <a:spcBef>
                <a:spcPts val="1400"/>
              </a:spcBef>
              <a:buSzTx/>
              <a:buFontTx/>
              <a:buNone/>
              <a:defRPr sz="2800" spc="28">
                <a:latin typeface="Iowan Old Style Italic"/>
                <a:ea typeface="Iowan Old Style Italic"/>
                <a:cs typeface="Iowan Old Style Italic"/>
                <a:sym typeface="Iowan Old Style Italic"/>
              </a:defRPr>
            </a:lvl4pPr>
            <a:lvl5pPr marL="0" indent="914400">
              <a:spcBef>
                <a:spcPts val="1400"/>
              </a:spcBef>
              <a:buSzTx/>
              <a:buFontTx/>
              <a:buNone/>
              <a:defRPr sz="2800" spc="28">
                <a:latin typeface="Iowan Old Style Italic"/>
                <a:ea typeface="Iowan Old Style Italic"/>
                <a:cs typeface="Iowan Old Style Italic"/>
                <a:sym typeface="Iowan Old Style Italic"/>
              </a:defRPr>
            </a:lvl5pPr>
          </a:lstStyle>
          <a:p>
            <a:r>
              <a:t>Body Level One</a:t>
            </a:r>
          </a:p>
          <a:p>
            <a:pPr lvl="1"/>
            <a:r>
              <a:t>Body Level Two</a:t>
            </a:r>
          </a:p>
          <a:p>
            <a:pPr lvl="2"/>
            <a:r>
              <a:t>Body Level Three</a:t>
            </a:r>
          </a:p>
          <a:p>
            <a:pPr lvl="3"/>
            <a:r>
              <a:t>Body Level Four</a:t>
            </a:r>
          </a:p>
          <a:p>
            <a:pPr lvl="4"/>
            <a:r>
              <a:t>Body Level Five</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571500" y="723900"/>
            <a:ext cx="11861800" cy="723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a:bodyPr>
          <a:lstStyle/>
          <a:p>
            <a:r>
              <a:t>Title Text</a:t>
            </a:r>
          </a:p>
        </p:txBody>
      </p:sp>
      <p:sp>
        <p:nvSpPr>
          <p:cNvPr id="3" name="Shape 3"/>
          <p:cNvSpPr>
            <a:spLocks noGrp="1"/>
          </p:cNvSpPr>
          <p:nvPr>
            <p:ph type="body" idx="1"/>
          </p:nvPr>
        </p:nvSpPr>
        <p:spPr>
          <a:xfrm>
            <a:off x="571500" y="1803400"/>
            <a:ext cx="11861800" cy="7226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12081047" y="9194800"/>
            <a:ext cx="309365" cy="342900"/>
          </a:xfrm>
          <a:prstGeom prst="rect">
            <a:avLst/>
          </a:prstGeom>
          <a:ln w="12700">
            <a:miter lim="400000"/>
          </a:ln>
        </p:spPr>
        <p:txBody>
          <a:bodyPr wrap="none" lIns="50800" tIns="50800" rIns="50800" bIns="50800">
            <a:spAutoFit/>
          </a:bodyPr>
          <a:lstStyle>
            <a:lvl1pPr algn="r">
              <a:spcBef>
                <a:spcPts val="0"/>
              </a:spcBef>
              <a:defRPr sz="1600" spc="0">
                <a:solidFill>
                  <a:srgbClr val="747676"/>
                </a:solidFill>
                <a:latin typeface="DIN Alternate"/>
                <a:ea typeface="DIN Alternate"/>
                <a:cs typeface="DIN Alternate"/>
                <a:sym typeface="DIN Alternate"/>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txStyles>
    <p:titleStyle>
      <a:lvl1pPr marL="0" marR="0" indent="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1pPr>
      <a:lvl2pPr marL="0" marR="0" indent="2286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2pPr>
      <a:lvl3pPr marL="0" marR="0" indent="4572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3pPr>
      <a:lvl4pPr marL="0" marR="0" indent="6858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4pPr>
      <a:lvl5pPr marL="0" marR="0" indent="9144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5pPr>
      <a:lvl6pPr marL="0" marR="0" indent="11430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6pPr>
      <a:lvl7pPr marL="0" marR="0" indent="13716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7pPr>
      <a:lvl8pPr marL="0" marR="0" indent="16002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8pPr>
      <a:lvl9pPr marL="0" marR="0" indent="18288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9pPr>
    </p:titleStyle>
    <p:bodyStyle>
      <a:lvl1pPr marL="4699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1pPr>
      <a:lvl2pPr marL="9398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2pPr>
      <a:lvl3pPr marL="14097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3pPr>
      <a:lvl4pPr marL="18796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4pPr>
      <a:lvl5pPr marL="23495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5pPr>
      <a:lvl6pPr marL="28194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6pPr>
      <a:lvl7pPr marL="32893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7pPr>
      <a:lvl8pPr marL="37592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8pPr>
      <a:lvl9pPr marL="42291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9pPr>
    </p:bodyStyle>
    <p:otherStyle>
      <a:lvl1pPr marL="0" marR="0" indent="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1pPr>
      <a:lvl2pPr marL="0" marR="0" indent="2286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2pPr>
      <a:lvl3pPr marL="0" marR="0" indent="4572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3pPr>
      <a:lvl4pPr marL="0" marR="0" indent="6858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4pPr>
      <a:lvl5pPr marL="0" marR="0" indent="9144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5pPr>
      <a:lvl6pPr marL="0" marR="0" indent="11430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6pPr>
      <a:lvl7pPr marL="0" marR="0" indent="13716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7pPr>
      <a:lvl8pPr marL="0" marR="0" indent="16002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8pPr>
      <a:lvl9pPr marL="0" marR="0" indent="18288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LODF7A~1.jpg"/>
          <p:cNvPicPr>
            <a:picLocks noGrp="1" noChangeAspect="1"/>
          </p:cNvPicPr>
          <p:nvPr>
            <p:ph type="pic" idx="13"/>
          </p:nvPr>
        </p:nvPicPr>
        <p:blipFill>
          <a:blip r:embed="rId2">
            <a:extLst/>
          </a:blip>
          <a:srcRect l="1046" t="2055" b="25603"/>
          <a:stretch>
            <a:fillRect/>
          </a:stretch>
        </p:blipFill>
        <p:spPr>
          <a:xfrm>
            <a:off x="0" y="0"/>
            <a:ext cx="9611569" cy="9753600"/>
          </a:xfrm>
          <a:prstGeom prst="rect">
            <a:avLst/>
          </a:prstGeom>
        </p:spPr>
      </p:pic>
      <p:sp>
        <p:nvSpPr>
          <p:cNvPr id="129" name="Shape 129"/>
          <p:cNvSpPr>
            <a:spLocks noGrp="1"/>
          </p:cNvSpPr>
          <p:nvPr>
            <p:ph type="body" idx="14"/>
          </p:nvPr>
        </p:nvSpPr>
        <p:spPr>
          <a:xfrm>
            <a:off x="4191843" y="5422900"/>
            <a:ext cx="8812957" cy="3606800"/>
          </a:xfrm>
          <a:prstGeom prst="rect">
            <a:avLst/>
          </a:prstGeom>
          <a:solidFill>
            <a:srgbClr val="FFFFFF">
              <a:alpha val="77330"/>
            </a:srgbClr>
          </a:solidFill>
        </p:spPr>
        <p:txBody>
          <a:bodyPr/>
          <a:lstStyle/>
          <a:p>
            <a:pPr marL="0" indent="0" algn="ctr">
              <a:spcBef>
                <a:spcPts val="0"/>
              </a:spcBef>
              <a:buSzTx/>
              <a:buFontTx/>
              <a:buNone/>
              <a:defRPr sz="2400">
                <a:latin typeface="DIN Alternate"/>
                <a:ea typeface="DIN Alternate"/>
                <a:cs typeface="DIN Alternate"/>
                <a:sym typeface="DIN Alternate"/>
              </a:defRPr>
            </a:pPr>
            <a:endParaRPr/>
          </a:p>
        </p:txBody>
      </p:sp>
      <p:sp>
        <p:nvSpPr>
          <p:cNvPr id="130" name="Shape 130"/>
          <p:cNvSpPr>
            <a:spLocks noGrp="1"/>
          </p:cNvSpPr>
          <p:nvPr>
            <p:ph type="body" idx="15"/>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31" name="Shape 131"/>
          <p:cNvSpPr>
            <a:spLocks noGrp="1"/>
          </p:cNvSpPr>
          <p:nvPr>
            <p:ph type="title"/>
          </p:nvPr>
        </p:nvSpPr>
        <p:spPr>
          <a:prstGeom prst="rect">
            <a:avLst/>
          </a:prstGeom>
        </p:spPr>
        <p:txBody>
          <a:bodyPr/>
          <a:lstStyle/>
          <a:p>
            <a:pPr defTabSz="397256">
              <a:defRPr sz="8228">
                <a:solidFill>
                  <a:schemeClr val="accent1">
                    <a:hueOff val="147319"/>
                    <a:satOff val="13526"/>
                    <a:lumOff val="-23026"/>
                  </a:schemeClr>
                </a:solidFill>
              </a:defRPr>
            </a:pPr>
            <a:r>
              <a:t>spirituality of </a:t>
            </a:r>
          </a:p>
          <a:p>
            <a:pPr defTabSz="397256">
              <a:defRPr sz="8228">
                <a:solidFill>
                  <a:schemeClr val="accent1">
                    <a:hueOff val="147319"/>
                    <a:satOff val="13526"/>
                    <a:lumOff val="-23026"/>
                  </a:schemeClr>
                </a:solidFill>
              </a:defRPr>
            </a:pPr>
            <a:r>
              <a:t>St. Louise de MariLlac</a:t>
            </a:r>
          </a:p>
        </p:txBody>
      </p:sp>
      <p:sp>
        <p:nvSpPr>
          <p:cNvPr id="132" name="Shape 132"/>
          <p:cNvSpPr>
            <a:spLocks noGrp="1"/>
          </p:cNvSpPr>
          <p:nvPr>
            <p:ph type="body" sz="quarter" idx="1"/>
          </p:nvPr>
        </p:nvSpPr>
        <p:spPr>
          <a:xfrm>
            <a:off x="6252072" y="7670800"/>
            <a:ext cx="6181227" cy="1231900"/>
          </a:xfrm>
          <a:prstGeom prst="rect">
            <a:avLst/>
          </a:prstGeom>
        </p:spPr>
        <p:txBody>
          <a:bodyPr>
            <a:normAutofit fontScale="92500" lnSpcReduction="20000"/>
          </a:bodyPr>
          <a:lstStyle>
            <a:lvl1pPr defTabSz="461518">
              <a:spcBef>
                <a:spcPts val="400"/>
              </a:spcBef>
              <a:defRPr sz="3792">
                <a:solidFill>
                  <a:srgbClr val="000000"/>
                </a:solidFill>
              </a:defRPr>
            </a:lvl1pPr>
          </a:lstStyle>
          <a:p>
            <a:pPr>
              <a:lnSpc>
                <a:spcPct val="120000"/>
              </a:lnSpc>
              <a:spcBef>
                <a:spcPts val="1000"/>
              </a:spcBef>
              <a:spcAft>
                <a:spcPts val="600"/>
              </a:spcAft>
            </a:pPr>
            <a:r>
              <a:rPr dirty="0"/>
              <a:t>meditations on the infant Christ, </a:t>
            </a:r>
            <a:r>
              <a:rPr dirty="0" smtClean="0"/>
              <a:t>and </a:t>
            </a:r>
            <a:r>
              <a:rPr dirty="0"/>
              <a:t>Mary, His mother</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hape 186"/>
          <p:cNvSpPr/>
          <p:nvPr/>
        </p:nvSpPr>
        <p:spPr>
          <a:xfrm>
            <a:off x="1403489" y="3512046"/>
            <a:ext cx="10197822" cy="2387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r>
              <a:rPr dirty="0"/>
              <a:t>Source</a:t>
            </a:r>
          </a:p>
          <a:p>
            <a:r>
              <a:rPr dirty="0"/>
              <a:t>Vincentian Heritage Journal, Volume 12 | Issue 2, Article 5.</a:t>
            </a:r>
          </a:p>
          <a:p>
            <a:r>
              <a:rPr dirty="0"/>
              <a:t>The Spirituality of Louise de Marillac: Moved by the Spirit to Charity </a:t>
            </a:r>
            <a:r>
              <a:rPr dirty="0">
                <a:latin typeface="Iowan Old Style Roman"/>
                <a:ea typeface="Iowan Old Style Roman"/>
                <a:cs typeface="Iowan Old Style Roman"/>
                <a:sym typeface="Iowan Old Style Roman"/>
              </a:rPr>
              <a:t>by Louise Sullivan D.C.,</a:t>
            </a:r>
            <a:r>
              <a:rPr dirty="0"/>
              <a:t> </a:t>
            </a:r>
            <a:r>
              <a:rPr dirty="0">
                <a:latin typeface="Iowan Old Style Roman"/>
                <a:ea typeface="Iowan Old Style Roman"/>
                <a:cs typeface="Iowan Old Style Roman"/>
                <a:sym typeface="Iowan Old Style Roman"/>
              </a:rPr>
              <a:t>pp.162-164</a:t>
            </a:r>
            <a:r>
              <a:rPr dirty="0"/>
              <a:t> </a:t>
            </a:r>
          </a:p>
        </p:txBody>
      </p:sp>
      <p:pic>
        <p:nvPicPr>
          <p:cNvPr id="2" name="Picture 1"/>
          <p:cNvPicPr>
            <a:picLocks noChangeAspect="1"/>
          </p:cNvPicPr>
          <p:nvPr/>
        </p:nvPicPr>
        <p:blipFill>
          <a:blip r:embed="rId2"/>
          <a:stretch>
            <a:fillRect/>
          </a:stretch>
        </p:blipFill>
        <p:spPr>
          <a:xfrm>
            <a:off x="8401223" y="8096402"/>
            <a:ext cx="3200088" cy="1091421"/>
          </a:xfrm>
          <a:prstGeom prst="rect">
            <a:avLst/>
          </a:prstGeom>
        </p:spPr>
      </p:pic>
      <p:sp>
        <p:nvSpPr>
          <p:cNvPr id="3" name="TextBox 2"/>
          <p:cNvSpPr txBox="1"/>
          <p:nvPr/>
        </p:nvSpPr>
        <p:spPr>
          <a:xfrm>
            <a:off x="5592668" y="8504007"/>
            <a:ext cx="2396572"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584200" rtl="0" fontAlgn="auto" latinLnBrk="0" hangingPunct="0">
              <a:lnSpc>
                <a:spcPct val="100000"/>
              </a:lnSpc>
              <a:spcBef>
                <a:spcPts val="1400"/>
              </a:spcBef>
              <a:spcAft>
                <a:spcPts val="0"/>
              </a:spcAft>
              <a:buClrTx/>
              <a:buSzTx/>
              <a:buFontTx/>
              <a:buNone/>
              <a:tabLst/>
            </a:pPr>
            <a:r>
              <a:rPr lang="en-US" dirty="0"/>
              <a:t>p</a:t>
            </a:r>
            <a:r>
              <a:rPr kumimoji="0" lang="en-US" sz="2800" b="0" i="0" u="none" strike="noStrike" cap="none" spc="28" normalizeH="0" baseline="0" dirty="0" smtClean="0">
                <a:ln>
                  <a:noFill/>
                </a:ln>
                <a:solidFill>
                  <a:srgbClr val="5C5C5C"/>
                </a:solidFill>
                <a:effectLst/>
                <a:uFillTx/>
                <a:latin typeface="Iowan Old Style Italic"/>
                <a:ea typeface="Iowan Old Style Italic"/>
                <a:cs typeface="Iowan Old Style Italic"/>
                <a:sym typeface="Iowan Old Style Italic"/>
              </a:rPr>
              <a:t>resentation by</a:t>
            </a:r>
            <a:endParaRPr kumimoji="0" lang="en-US" sz="2800" b="0" i="0" u="none" strike="noStrike" cap="none" spc="28" normalizeH="0" baseline="0" dirty="0">
              <a:ln>
                <a:noFill/>
              </a:ln>
              <a:solidFill>
                <a:srgbClr val="5C5C5C"/>
              </a:solidFill>
              <a:effectLst/>
              <a:uFillTx/>
              <a:latin typeface="Iowan Old Style Italic"/>
              <a:ea typeface="Iowan Old Style Italic"/>
              <a:cs typeface="Iowan Old Style Italic"/>
              <a:sym typeface="Iowan Old Style Italic"/>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 name="LODD74~1.jpg"/>
          <p:cNvPicPr>
            <a:picLocks noGrp="1" noChangeAspect="1"/>
          </p:cNvPicPr>
          <p:nvPr>
            <p:ph type="pic" idx="13"/>
          </p:nvPr>
        </p:nvPicPr>
        <p:blipFill>
          <a:blip r:embed="rId2">
            <a:extLst/>
          </a:blip>
          <a:srcRect l="1836" r="1836"/>
          <a:stretch>
            <a:fillRect/>
          </a:stretch>
        </p:blipFill>
        <p:spPr>
          <a:prstGeom prst="rect">
            <a:avLst/>
          </a:prstGeom>
        </p:spPr>
      </p:pic>
      <p:sp>
        <p:nvSpPr>
          <p:cNvPr id="135" name="Shape 135"/>
          <p:cNvSpPr>
            <a:spLocks noGrp="1"/>
          </p:cNvSpPr>
          <p:nvPr>
            <p:ph type="body" idx="14"/>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36" name="Shape 136"/>
          <p:cNvSpPr>
            <a:spLocks noGrp="1"/>
          </p:cNvSpPr>
          <p:nvPr>
            <p:ph type="title"/>
          </p:nvPr>
        </p:nvSpPr>
        <p:spPr>
          <a:prstGeom prst="rect">
            <a:avLst/>
          </a:prstGeom>
        </p:spPr>
        <p:txBody>
          <a:bodyPr/>
          <a:lstStyle>
            <a:lvl1pPr defTabSz="432308">
              <a:spcBef>
                <a:spcPts val="1700"/>
              </a:spcBef>
              <a:defRPr sz="3848"/>
            </a:lvl1pPr>
          </a:lstStyle>
          <a:p>
            <a:r>
              <a:t>Mystery of the Incarnate Word</a:t>
            </a:r>
          </a:p>
        </p:txBody>
      </p:sp>
      <p:sp>
        <p:nvSpPr>
          <p:cNvPr id="137" name="Shape 137"/>
          <p:cNvSpPr>
            <a:spLocks noGrp="1"/>
          </p:cNvSpPr>
          <p:nvPr>
            <p:ph type="body" sz="half" idx="1"/>
          </p:nvPr>
        </p:nvSpPr>
        <p:spPr>
          <a:prstGeom prst="rect">
            <a:avLst/>
          </a:prstGeom>
        </p:spPr>
        <p:txBody>
          <a:bodyPr/>
          <a:lstStyle/>
          <a:p>
            <a:r>
              <a:t>Louise's prayers and meditations followed the rhythm of the liturgical year. At each season she entered into what Andre Dodin called "this mysterious adventure of the Incarnate Word.”*</a:t>
            </a:r>
          </a:p>
        </p:txBody>
      </p:sp>
      <p:sp>
        <p:nvSpPr>
          <p:cNvPr id="138" name="Shape 138"/>
          <p:cNvSpPr/>
          <p:nvPr/>
        </p:nvSpPr>
        <p:spPr>
          <a:xfrm>
            <a:off x="7414351" y="8407399"/>
            <a:ext cx="5298032" cy="76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900" spc="19"/>
            </a:lvl1pPr>
          </a:lstStyle>
          <a:p>
            <a:r>
              <a:t>*Andre Dodin, CM., Saint Vincent de Paul et la Charité (Paris: 1960),69.</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p:nvPr/>
        </p:nvSpPr>
        <p:spPr>
          <a:xfrm>
            <a:off x="8712199" y="5189438"/>
            <a:ext cx="1046908" cy="541536"/>
          </a:xfrm>
          <a:prstGeom prst="rect">
            <a:avLst/>
          </a:prstGeom>
          <a:solidFill>
            <a:srgbClr val="F6E800"/>
          </a:solidFill>
          <a:ln w="12700">
            <a:miter lim="400000"/>
          </a:ln>
        </p:spPr>
        <p:txBody>
          <a:bodyPr lIns="50800" tIns="50800" rIns="50800" bIns="50800" anchor="ctr"/>
          <a:lstStyle/>
          <a:p>
            <a:pPr algn="ctr">
              <a:spcBef>
                <a:spcPts val="0"/>
              </a:spcBef>
              <a:defRPr sz="2400" spc="0">
                <a:solidFill>
                  <a:srgbClr val="FFFFFF"/>
                </a:solidFill>
                <a:latin typeface="DIN Alternate"/>
                <a:ea typeface="DIN Alternate"/>
                <a:cs typeface="DIN Alternate"/>
                <a:sym typeface="DIN Alternate"/>
              </a:defRPr>
            </a:pPr>
            <a:endParaRPr/>
          </a:p>
        </p:txBody>
      </p:sp>
      <p:sp>
        <p:nvSpPr>
          <p:cNvPr id="141" name="Shape 141"/>
          <p:cNvSpPr/>
          <p:nvPr/>
        </p:nvSpPr>
        <p:spPr>
          <a:xfrm>
            <a:off x="9766300" y="5968050"/>
            <a:ext cx="1046907" cy="541536"/>
          </a:xfrm>
          <a:prstGeom prst="rect">
            <a:avLst/>
          </a:prstGeom>
          <a:solidFill>
            <a:srgbClr val="F6E800"/>
          </a:solidFill>
          <a:ln w="12700">
            <a:miter lim="400000"/>
          </a:ln>
        </p:spPr>
        <p:txBody>
          <a:bodyPr lIns="50800" tIns="50800" rIns="50800" bIns="50800" anchor="ctr"/>
          <a:lstStyle/>
          <a:p>
            <a:pPr algn="ctr">
              <a:spcBef>
                <a:spcPts val="0"/>
              </a:spcBef>
              <a:defRPr sz="2400" spc="0">
                <a:solidFill>
                  <a:srgbClr val="FFFFFF"/>
                </a:solidFill>
                <a:latin typeface="DIN Alternate"/>
                <a:ea typeface="DIN Alternate"/>
                <a:cs typeface="DIN Alternate"/>
                <a:sym typeface="DIN Alternate"/>
              </a:defRPr>
            </a:pPr>
            <a:endParaRPr/>
          </a:p>
        </p:txBody>
      </p:sp>
      <p:sp>
        <p:nvSpPr>
          <p:cNvPr id="142" name="Shape 142"/>
          <p:cNvSpPr/>
          <p:nvPr/>
        </p:nvSpPr>
        <p:spPr>
          <a:xfrm>
            <a:off x="8386960" y="4384448"/>
            <a:ext cx="701726" cy="541536"/>
          </a:xfrm>
          <a:prstGeom prst="rect">
            <a:avLst/>
          </a:prstGeom>
          <a:solidFill>
            <a:srgbClr val="F6E800"/>
          </a:solidFill>
          <a:ln w="12700">
            <a:miter lim="400000"/>
          </a:ln>
        </p:spPr>
        <p:txBody>
          <a:bodyPr lIns="50800" tIns="50800" rIns="50800" bIns="50800" anchor="ctr"/>
          <a:lstStyle/>
          <a:p>
            <a:pPr algn="ctr">
              <a:spcBef>
                <a:spcPts val="0"/>
              </a:spcBef>
              <a:defRPr sz="2400" spc="0">
                <a:solidFill>
                  <a:srgbClr val="FFFFFF"/>
                </a:solidFill>
                <a:latin typeface="DIN Alternate"/>
                <a:ea typeface="DIN Alternate"/>
                <a:cs typeface="DIN Alternate"/>
                <a:sym typeface="DIN Alternate"/>
              </a:defRPr>
            </a:pPr>
            <a:endParaRPr/>
          </a:p>
        </p:txBody>
      </p:sp>
      <p:pic>
        <p:nvPicPr>
          <p:cNvPr id="143" name="LOC98E~2.jpg"/>
          <p:cNvPicPr>
            <a:picLocks noGrp="1" noChangeAspect="1"/>
          </p:cNvPicPr>
          <p:nvPr>
            <p:ph type="pic" idx="13"/>
          </p:nvPr>
        </p:nvPicPr>
        <p:blipFill>
          <a:blip r:embed="rId2">
            <a:extLst/>
          </a:blip>
          <a:srcRect t="835" b="835"/>
          <a:stretch>
            <a:fillRect/>
          </a:stretch>
        </p:blipFill>
        <p:spPr>
          <a:prstGeom prst="rect">
            <a:avLst/>
          </a:prstGeom>
        </p:spPr>
      </p:pic>
      <p:sp>
        <p:nvSpPr>
          <p:cNvPr id="144" name="Shape 144"/>
          <p:cNvSpPr>
            <a:spLocks noGrp="1"/>
          </p:cNvSpPr>
          <p:nvPr>
            <p:ph type="body" idx="14"/>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45" name="Shape 145"/>
          <p:cNvSpPr>
            <a:spLocks noGrp="1"/>
          </p:cNvSpPr>
          <p:nvPr>
            <p:ph type="title"/>
          </p:nvPr>
        </p:nvSpPr>
        <p:spPr>
          <a:prstGeom prst="rect">
            <a:avLst/>
          </a:prstGeom>
        </p:spPr>
        <p:txBody>
          <a:bodyPr>
            <a:normAutofit fontScale="90000"/>
          </a:bodyPr>
          <a:lstStyle>
            <a:lvl1pPr defTabSz="543305">
              <a:spcBef>
                <a:spcPts val="2100"/>
              </a:spcBef>
              <a:defRPr sz="4836"/>
            </a:lvl1pPr>
          </a:lstStyle>
          <a:p>
            <a:r>
              <a:t>the lessons of the crib</a:t>
            </a:r>
          </a:p>
        </p:txBody>
      </p:sp>
      <p:sp>
        <p:nvSpPr>
          <p:cNvPr id="146" name="Shape 146"/>
          <p:cNvSpPr>
            <a:spLocks noGrp="1"/>
          </p:cNvSpPr>
          <p:nvPr>
            <p:ph type="body" sz="half" idx="1"/>
          </p:nvPr>
        </p:nvSpPr>
        <p:spPr>
          <a:prstGeom prst="rect">
            <a:avLst/>
          </a:prstGeom>
        </p:spPr>
        <p:txBody>
          <a:bodyPr/>
          <a:lstStyle/>
          <a:p>
            <a:pPr marL="390143" indent="-390143" defTabSz="560831">
              <a:spcBef>
                <a:spcPts val="1700"/>
              </a:spcBef>
              <a:defRPr sz="2592"/>
            </a:pPr>
            <a:r>
              <a:rPr dirty="0"/>
              <a:t>During her Advent retreats she reflected on the birth of Christ and the lessons of the crib.</a:t>
            </a:r>
          </a:p>
          <a:p>
            <a:pPr marL="390143" indent="-390143" defTabSz="560831">
              <a:spcBef>
                <a:spcPts val="1700"/>
              </a:spcBef>
              <a:defRPr sz="2592"/>
            </a:pPr>
            <a:r>
              <a:rPr dirty="0"/>
              <a:t>On one such occasion she wrote, “Our Lord, born in poverty and obscurity, teaches me the purity of His love which He does not manifest to His creatures. He is satisfied simply to do whatever is necessary for them. Thus, I must learn to remain hidden in God, desiring to serve Him without seeking recognition from others ... content that He sees what I am striving to become.”*</a:t>
            </a:r>
          </a:p>
        </p:txBody>
      </p:sp>
      <p:sp>
        <p:nvSpPr>
          <p:cNvPr id="147" name="Shape 147"/>
          <p:cNvSpPr/>
          <p:nvPr/>
        </p:nvSpPr>
        <p:spPr>
          <a:xfrm>
            <a:off x="7401651" y="9131299"/>
            <a:ext cx="5298032"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900" spc="19"/>
            </a:lvl1pPr>
          </a:lstStyle>
          <a:p>
            <a:r>
              <a:t>*"Retreat," A.8, SWLM, 718.</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p:nvPr/>
        </p:nvSpPr>
        <p:spPr>
          <a:xfrm>
            <a:off x="7370960" y="1766070"/>
            <a:ext cx="3473104" cy="541537"/>
          </a:xfrm>
          <a:prstGeom prst="rect">
            <a:avLst/>
          </a:prstGeom>
          <a:solidFill>
            <a:srgbClr val="F6E800"/>
          </a:solidFill>
          <a:ln w="12700">
            <a:miter lim="400000"/>
          </a:ln>
        </p:spPr>
        <p:txBody>
          <a:bodyPr lIns="50800" tIns="50800" rIns="50800" bIns="50800" anchor="ctr"/>
          <a:lstStyle/>
          <a:p>
            <a:pPr algn="ctr">
              <a:spcBef>
                <a:spcPts val="0"/>
              </a:spcBef>
              <a:defRPr sz="2400" spc="0">
                <a:solidFill>
                  <a:srgbClr val="FFFFFF"/>
                </a:solidFill>
                <a:latin typeface="DIN Alternate"/>
                <a:ea typeface="DIN Alternate"/>
                <a:cs typeface="DIN Alternate"/>
                <a:sym typeface="DIN Alternate"/>
              </a:defRPr>
            </a:pPr>
            <a:endParaRPr/>
          </a:p>
        </p:txBody>
      </p:sp>
      <p:pic>
        <p:nvPicPr>
          <p:cNvPr id="150" name="LOC78E~1.jpg"/>
          <p:cNvPicPr>
            <a:picLocks noGrp="1" noChangeAspect="1"/>
          </p:cNvPicPr>
          <p:nvPr>
            <p:ph type="pic" idx="13"/>
          </p:nvPr>
        </p:nvPicPr>
        <p:blipFill>
          <a:blip r:embed="rId2">
            <a:extLst/>
          </a:blip>
          <a:srcRect t="9866" b="12494"/>
          <a:stretch>
            <a:fillRect/>
          </a:stretch>
        </p:blipFill>
        <p:spPr>
          <a:prstGeom prst="rect">
            <a:avLst/>
          </a:prstGeom>
        </p:spPr>
      </p:pic>
      <p:sp>
        <p:nvSpPr>
          <p:cNvPr id="151" name="Shape 151"/>
          <p:cNvSpPr>
            <a:spLocks noGrp="1"/>
          </p:cNvSpPr>
          <p:nvPr>
            <p:ph type="body" idx="14"/>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52" name="Shape 152"/>
          <p:cNvSpPr>
            <a:spLocks noGrp="1"/>
          </p:cNvSpPr>
          <p:nvPr>
            <p:ph type="title"/>
          </p:nvPr>
        </p:nvSpPr>
        <p:spPr>
          <a:xfrm>
            <a:off x="7023099" y="723900"/>
            <a:ext cx="5676583" cy="723900"/>
          </a:xfrm>
          <a:prstGeom prst="rect">
            <a:avLst/>
          </a:prstGeom>
        </p:spPr>
        <p:txBody>
          <a:bodyPr/>
          <a:lstStyle>
            <a:lvl1pPr defTabSz="385572">
              <a:spcBef>
                <a:spcPts val="1500"/>
              </a:spcBef>
              <a:defRPr sz="3432"/>
            </a:lvl1pPr>
          </a:lstStyle>
          <a:p>
            <a:r>
              <a:rPr dirty="0"/>
              <a:t>the example of Jesus in His infancy</a:t>
            </a:r>
          </a:p>
        </p:txBody>
      </p:sp>
      <p:sp>
        <p:nvSpPr>
          <p:cNvPr id="153" name="Shape 153"/>
          <p:cNvSpPr>
            <a:spLocks noGrp="1"/>
          </p:cNvSpPr>
          <p:nvPr>
            <p:ph type="body" sz="half" idx="1"/>
          </p:nvPr>
        </p:nvSpPr>
        <p:spPr>
          <a:prstGeom prst="rect">
            <a:avLst/>
          </a:prstGeom>
        </p:spPr>
        <p:txBody>
          <a:bodyPr/>
          <a:lstStyle>
            <a:lvl1pPr>
              <a:defRPr sz="2300"/>
            </a:lvl1pPr>
          </a:lstStyle>
          <a:p>
            <a:r>
              <a:t>Love, simplicity, humility - virtues which would later be presented as the fundamental virtues of the Daughters of Charity. The Christmas before her death, she would once again remind the Sisters of the wisdom contained in this mystery. She told them, "You will learn from Jesus, my dear Sisters, to practice solid virtue, as He did in His holy humanity, as soon as He came down upon earth. It is from the example of Jesus in His infancy that you will obtain all that you need to become true Christians and perfect Daughters of Charity.”*</a:t>
            </a:r>
          </a:p>
        </p:txBody>
      </p:sp>
      <p:sp>
        <p:nvSpPr>
          <p:cNvPr id="154" name="Shape 154"/>
          <p:cNvSpPr/>
          <p:nvPr/>
        </p:nvSpPr>
        <p:spPr>
          <a:xfrm>
            <a:off x="7401651" y="8839199"/>
            <a:ext cx="5298032" cy="76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900" spc="19"/>
            </a:lvl1pPr>
          </a:lstStyle>
          <a:p>
            <a:r>
              <a:t>*Louise de Marillac to Genevieve Doinel and Marie-Marthe, 28 December 1659, L. 647, SWLM, 666.</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6" name="LOD78C~1.jpg"/>
          <p:cNvPicPr>
            <a:picLocks noGrp="1" noChangeAspect="1"/>
          </p:cNvPicPr>
          <p:nvPr>
            <p:ph type="pic" idx="13"/>
          </p:nvPr>
        </p:nvPicPr>
        <p:blipFill>
          <a:blip r:embed="rId2">
            <a:extLst/>
          </a:blip>
          <a:srcRect l="3166" r="3166"/>
          <a:stretch>
            <a:fillRect/>
          </a:stretch>
        </p:blipFill>
        <p:spPr>
          <a:prstGeom prst="rect">
            <a:avLst/>
          </a:prstGeom>
        </p:spPr>
      </p:pic>
      <p:sp>
        <p:nvSpPr>
          <p:cNvPr id="157" name="Shape 157"/>
          <p:cNvSpPr>
            <a:spLocks noGrp="1"/>
          </p:cNvSpPr>
          <p:nvPr>
            <p:ph type="body" idx="14"/>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58" name="Shape 158"/>
          <p:cNvSpPr>
            <a:spLocks noGrp="1"/>
          </p:cNvSpPr>
          <p:nvPr>
            <p:ph type="title"/>
          </p:nvPr>
        </p:nvSpPr>
        <p:spPr>
          <a:prstGeom prst="rect">
            <a:avLst/>
          </a:prstGeom>
        </p:spPr>
        <p:txBody>
          <a:bodyPr>
            <a:normAutofit fontScale="90000"/>
          </a:bodyPr>
          <a:lstStyle>
            <a:lvl1pPr defTabSz="543305">
              <a:spcBef>
                <a:spcPts val="2100"/>
              </a:spcBef>
              <a:defRPr sz="4836"/>
            </a:lvl1pPr>
          </a:lstStyle>
          <a:p>
            <a:r>
              <a:t>Mary, Mother of God</a:t>
            </a:r>
          </a:p>
        </p:txBody>
      </p:sp>
      <p:sp>
        <p:nvSpPr>
          <p:cNvPr id="159" name="Shape 159"/>
          <p:cNvSpPr>
            <a:spLocks noGrp="1"/>
          </p:cNvSpPr>
          <p:nvPr>
            <p:ph type="body" sz="half" idx="1"/>
          </p:nvPr>
        </p:nvSpPr>
        <p:spPr>
          <a:prstGeom prst="rect">
            <a:avLst/>
          </a:prstGeom>
        </p:spPr>
        <p:txBody>
          <a:bodyPr/>
          <a:lstStyle/>
          <a:p>
            <a:r>
              <a:t>Meditation on the Incarnate Word led Louise de Marillac quite naturally to Mary, his mother, to whom she would consecrate the "Little Company," and whom she would designate in her “Spiritual Testament" as its "only Mother.”*</a:t>
            </a:r>
          </a:p>
        </p:txBody>
      </p:sp>
      <p:sp>
        <p:nvSpPr>
          <p:cNvPr id="160" name="Shape 160"/>
          <p:cNvSpPr/>
          <p:nvPr/>
        </p:nvSpPr>
        <p:spPr>
          <a:xfrm>
            <a:off x="7401651" y="9004299"/>
            <a:ext cx="5298032"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900" spc="19"/>
            </a:lvl1pPr>
          </a:lstStyle>
          <a:p>
            <a:r>
              <a:t>*”Spiritual Testament," undated, SWLM, 835.</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 name="LOD180~1.jpg"/>
          <p:cNvPicPr>
            <a:picLocks noGrp="1" noChangeAspect="1"/>
          </p:cNvPicPr>
          <p:nvPr>
            <p:ph type="pic" idx="13"/>
          </p:nvPr>
        </p:nvPicPr>
        <p:blipFill>
          <a:blip r:embed="rId2">
            <a:extLst/>
          </a:blip>
          <a:srcRect l="9761" r="9761"/>
          <a:stretch>
            <a:fillRect/>
          </a:stretch>
        </p:blipFill>
        <p:spPr>
          <a:prstGeom prst="rect">
            <a:avLst/>
          </a:prstGeom>
        </p:spPr>
      </p:pic>
      <p:sp>
        <p:nvSpPr>
          <p:cNvPr id="163" name="Shape 163"/>
          <p:cNvSpPr>
            <a:spLocks noGrp="1"/>
          </p:cNvSpPr>
          <p:nvPr>
            <p:ph type="body" idx="14"/>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64" name="Shape 164"/>
          <p:cNvSpPr>
            <a:spLocks noGrp="1"/>
          </p:cNvSpPr>
          <p:nvPr>
            <p:ph type="title"/>
          </p:nvPr>
        </p:nvSpPr>
        <p:spPr>
          <a:prstGeom prst="rect">
            <a:avLst/>
          </a:prstGeom>
        </p:spPr>
        <p:txBody>
          <a:bodyPr>
            <a:normAutofit fontScale="90000"/>
          </a:bodyPr>
          <a:lstStyle>
            <a:lvl1pPr defTabSz="543305">
              <a:spcBef>
                <a:spcPts val="2100"/>
              </a:spcBef>
              <a:defRPr sz="4836"/>
            </a:lvl1pPr>
          </a:lstStyle>
          <a:p>
            <a:r>
              <a:t>christmas joy</a:t>
            </a:r>
          </a:p>
        </p:txBody>
      </p:sp>
      <p:sp>
        <p:nvSpPr>
          <p:cNvPr id="165" name="Shape 165"/>
          <p:cNvSpPr>
            <a:spLocks noGrp="1"/>
          </p:cNvSpPr>
          <p:nvPr>
            <p:ph type="body" sz="half" idx="1"/>
          </p:nvPr>
        </p:nvSpPr>
        <p:spPr>
          <a:prstGeom prst="rect">
            <a:avLst/>
          </a:prstGeom>
        </p:spPr>
        <p:txBody>
          <a:bodyPr/>
          <a:lstStyle>
            <a:lvl1pPr marL="357631" indent="-357631" defTabSz="514095">
              <a:spcBef>
                <a:spcPts val="1500"/>
              </a:spcBef>
              <a:defRPr sz="2464"/>
            </a:lvl1pPr>
          </a:lstStyle>
          <a:p>
            <a:r>
              <a:t>The contemplation of the intimate union of Mary with her son moved Louise to desire to attain profound union with her God. On Christmas day, while praying before the crib, her heart overflowed with joy and she exclaimed, "Most Holy Virgin, you know the emotions of my heart today at the thought of your Divine Son in the Crib and how great this mystery seemed to me ... O holy time of grace! Why are our souls not in a continuous state of joy and happiness? Why does this time not suffice to fill our lives with love for so good a God?”*</a:t>
            </a:r>
          </a:p>
        </p:txBody>
      </p:sp>
      <p:sp>
        <p:nvSpPr>
          <p:cNvPr id="166" name="Shape 166"/>
          <p:cNvSpPr/>
          <p:nvPr/>
        </p:nvSpPr>
        <p:spPr>
          <a:xfrm>
            <a:off x="7401651" y="9004299"/>
            <a:ext cx="5298032"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900" spc="19"/>
            </a:lvl1pPr>
          </a:lstStyle>
          <a:p>
            <a:r>
              <a:t>*”To the Virgin Mary," A.14B, SWLM, 774.</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 name="LODF7A~1.jpg"/>
          <p:cNvPicPr>
            <a:picLocks noGrp="1" noChangeAspect="1"/>
          </p:cNvPicPr>
          <p:nvPr>
            <p:ph type="pic" idx="13"/>
          </p:nvPr>
        </p:nvPicPr>
        <p:blipFill>
          <a:blip r:embed="rId2">
            <a:extLst/>
          </a:blip>
          <a:srcRect l="4182" r="4182"/>
          <a:stretch>
            <a:fillRect/>
          </a:stretch>
        </p:blipFill>
        <p:spPr>
          <a:prstGeom prst="rect">
            <a:avLst/>
          </a:prstGeom>
        </p:spPr>
      </p:pic>
      <p:sp>
        <p:nvSpPr>
          <p:cNvPr id="169" name="Shape 169"/>
          <p:cNvSpPr>
            <a:spLocks noGrp="1"/>
          </p:cNvSpPr>
          <p:nvPr>
            <p:ph type="body" idx="14"/>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70" name="Shape 170"/>
          <p:cNvSpPr>
            <a:spLocks noGrp="1"/>
          </p:cNvSpPr>
          <p:nvPr>
            <p:ph type="title"/>
          </p:nvPr>
        </p:nvSpPr>
        <p:spPr>
          <a:prstGeom prst="rect">
            <a:avLst/>
          </a:prstGeom>
        </p:spPr>
        <p:txBody>
          <a:bodyPr>
            <a:normAutofit fontScale="90000"/>
          </a:bodyPr>
          <a:lstStyle>
            <a:lvl1pPr defTabSz="543305">
              <a:spcBef>
                <a:spcPts val="2100"/>
              </a:spcBef>
              <a:defRPr sz="4836"/>
            </a:lvl1pPr>
          </a:lstStyle>
          <a:p>
            <a:r>
              <a:t>Mary, for Louise</a:t>
            </a:r>
          </a:p>
        </p:txBody>
      </p:sp>
      <p:sp>
        <p:nvSpPr>
          <p:cNvPr id="171" name="Shape 171"/>
          <p:cNvSpPr>
            <a:spLocks noGrp="1"/>
          </p:cNvSpPr>
          <p:nvPr>
            <p:ph type="body" sz="half" idx="1"/>
          </p:nvPr>
        </p:nvSpPr>
        <p:spPr>
          <a:prstGeom prst="rect">
            <a:avLst/>
          </a:prstGeom>
        </p:spPr>
        <p:txBody>
          <a:bodyPr/>
          <a:lstStyle/>
          <a:p>
            <a:r>
              <a:t>We find Mary here as we will always find her in Louise de Marillac's writings, as the Mother of God, intimately united to her son in the accomplishment of the divine plan.*</a:t>
            </a:r>
          </a:p>
        </p:txBody>
      </p:sp>
      <p:sp>
        <p:nvSpPr>
          <p:cNvPr id="172" name="Shape 172"/>
          <p:cNvSpPr/>
          <p:nvPr/>
        </p:nvSpPr>
        <p:spPr>
          <a:xfrm>
            <a:off x="7401651" y="8839199"/>
            <a:ext cx="5298032" cy="76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900" spc="19"/>
            </a:lvl1pPr>
          </a:lstStyle>
          <a:p>
            <a:r>
              <a:t>*See Elizabeth Charpy, D.C., Un chemin de sainteté: Louise de Marillac, (Paris: 1989),201-19.</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 name="LOD392~1.jpg"/>
          <p:cNvPicPr>
            <a:picLocks noGrp="1" noChangeAspect="1"/>
          </p:cNvPicPr>
          <p:nvPr>
            <p:ph type="pic" idx="13"/>
          </p:nvPr>
        </p:nvPicPr>
        <p:blipFill>
          <a:blip r:embed="rId2">
            <a:extLst/>
          </a:blip>
          <a:srcRect l="16992" r="16992"/>
          <a:stretch>
            <a:fillRect/>
          </a:stretch>
        </p:blipFill>
        <p:spPr>
          <a:prstGeom prst="rect">
            <a:avLst/>
          </a:prstGeom>
        </p:spPr>
      </p:pic>
      <p:sp>
        <p:nvSpPr>
          <p:cNvPr id="175" name="Shape 175"/>
          <p:cNvSpPr>
            <a:spLocks noGrp="1"/>
          </p:cNvSpPr>
          <p:nvPr>
            <p:ph type="body" idx="14"/>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76" name="Shape 176"/>
          <p:cNvSpPr>
            <a:spLocks noGrp="1"/>
          </p:cNvSpPr>
          <p:nvPr>
            <p:ph type="title"/>
          </p:nvPr>
        </p:nvSpPr>
        <p:spPr>
          <a:prstGeom prst="rect">
            <a:avLst/>
          </a:prstGeom>
        </p:spPr>
        <p:txBody>
          <a:bodyPr>
            <a:normAutofit fontScale="90000"/>
          </a:bodyPr>
          <a:lstStyle>
            <a:lvl1pPr defTabSz="543305">
              <a:spcBef>
                <a:spcPts val="2100"/>
              </a:spcBef>
              <a:defRPr sz="4836"/>
            </a:lvl1pPr>
          </a:lstStyle>
          <a:p>
            <a:r>
              <a:t>mary immaculate</a:t>
            </a:r>
          </a:p>
        </p:txBody>
      </p:sp>
      <p:sp>
        <p:nvSpPr>
          <p:cNvPr id="177" name="Shape 177"/>
          <p:cNvSpPr>
            <a:spLocks noGrp="1"/>
          </p:cNvSpPr>
          <p:nvPr>
            <p:ph type="body" sz="half" idx="1"/>
          </p:nvPr>
        </p:nvSpPr>
        <p:spPr>
          <a:prstGeom prst="rect">
            <a:avLst/>
          </a:prstGeom>
        </p:spPr>
        <p:txBody>
          <a:bodyPr/>
          <a:lstStyle>
            <a:lvl1pPr>
              <a:defRPr sz="2600"/>
            </a:lvl1pPr>
          </a:lstStyle>
          <a:p>
            <a:r>
              <a:t>Louise's reflections on the role of Mary in the redemption caused her to see, well before any definition of the dogma, the importance of the Immaculate Conception. She wrote, "Most Holy Virgin [I wish] to glorify God for the choice He made of you to be the Mother of His Son. Because of this divine action, your conception was immaculate since the Father applied to you the anticipated merits of the death of Jesus Christ.”*</a:t>
            </a:r>
          </a:p>
        </p:txBody>
      </p:sp>
      <p:sp>
        <p:nvSpPr>
          <p:cNvPr id="178" name="Shape 178"/>
          <p:cNvSpPr/>
          <p:nvPr/>
        </p:nvSpPr>
        <p:spPr>
          <a:xfrm>
            <a:off x="7401651" y="8839199"/>
            <a:ext cx="5298032" cy="76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900" spc="19"/>
            </a:lvl1pPr>
          </a:lstStyle>
          <a:p>
            <a:r>
              <a:t>*”Oblation to the Blessed Virgin, (c. 1626)" A.4. SWLM, 695.</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0" name="LOD18A~2.jpg"/>
          <p:cNvPicPr>
            <a:picLocks noGrp="1" noChangeAspect="1"/>
          </p:cNvPicPr>
          <p:nvPr>
            <p:ph type="pic" idx="13"/>
          </p:nvPr>
        </p:nvPicPr>
        <p:blipFill>
          <a:blip r:embed="rId2">
            <a:extLst/>
          </a:blip>
          <a:srcRect l="16671" r="16671"/>
          <a:stretch>
            <a:fillRect/>
          </a:stretch>
        </p:blipFill>
        <p:spPr>
          <a:prstGeom prst="rect">
            <a:avLst/>
          </a:prstGeom>
        </p:spPr>
      </p:pic>
      <p:sp>
        <p:nvSpPr>
          <p:cNvPr id="181" name="Shape 181"/>
          <p:cNvSpPr>
            <a:spLocks noGrp="1"/>
          </p:cNvSpPr>
          <p:nvPr>
            <p:ph type="body" idx="14"/>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82" name="Shape 182"/>
          <p:cNvSpPr>
            <a:spLocks noGrp="1"/>
          </p:cNvSpPr>
          <p:nvPr>
            <p:ph type="title"/>
          </p:nvPr>
        </p:nvSpPr>
        <p:spPr>
          <a:prstGeom prst="rect">
            <a:avLst/>
          </a:prstGeom>
        </p:spPr>
        <p:txBody>
          <a:bodyPr/>
          <a:lstStyle>
            <a:lvl1pPr defTabSz="420624">
              <a:spcBef>
                <a:spcPts val="1600"/>
              </a:spcBef>
              <a:defRPr sz="3744"/>
            </a:lvl1pPr>
          </a:lstStyle>
          <a:p>
            <a:r>
              <a:t>Turn daily to the Blessed Virgin</a:t>
            </a:r>
          </a:p>
        </p:txBody>
      </p:sp>
      <p:sp>
        <p:nvSpPr>
          <p:cNvPr id="183" name="Shape 183"/>
          <p:cNvSpPr>
            <a:spLocks noGrp="1"/>
          </p:cNvSpPr>
          <p:nvPr>
            <p:ph type="body" sz="half" idx="1"/>
          </p:nvPr>
        </p:nvSpPr>
        <p:spPr>
          <a:prstGeom prst="rect">
            <a:avLst/>
          </a:prstGeom>
        </p:spPr>
        <p:txBody>
          <a:bodyPr/>
          <a:lstStyle/>
          <a:p>
            <a:r>
              <a:t>Every aspect of Mary's life became a subject of prayer for Louise.</a:t>
            </a:r>
          </a:p>
          <a:p>
            <a:r>
              <a:t>She wished her spiritual daughters to turn daily to the Blessed Virgin.</a:t>
            </a:r>
          </a:p>
          <a:p>
            <a:r>
              <a:t>She asked them to recite the rosary while meditating on a single mystery and hailing Mary as "Daughter of the Father, Mother of the Son and Spouse of the Holy Spirit.”*</a:t>
            </a:r>
          </a:p>
        </p:txBody>
      </p:sp>
      <p:sp>
        <p:nvSpPr>
          <p:cNvPr id="184" name="Shape 184"/>
          <p:cNvSpPr/>
          <p:nvPr/>
        </p:nvSpPr>
        <p:spPr>
          <a:xfrm>
            <a:off x="7401651" y="8839199"/>
            <a:ext cx="5298032" cy="76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900" spc="19"/>
            </a:lvl1pPr>
          </a:lstStyle>
          <a:p>
            <a:r>
              <a:t>*Louise de Marillac to Vincent de Paul, March 1646, L.303B, ibid., 140.</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New_Template9">
  <a:themeElements>
    <a:clrScheme name="New_Template9">
      <a:dk1>
        <a:srgbClr val="5C5C5C"/>
      </a:dk1>
      <a:lt1>
        <a:srgbClr val="FFFFFF"/>
      </a:lt1>
      <a:dk2>
        <a:srgbClr val="5C5C5C"/>
      </a:dk2>
      <a:lt2>
        <a:srgbClr val="CBCBCB"/>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DIN Condensed"/>
        <a:ea typeface="DIN Condensed"/>
        <a:cs typeface="DIN Condensed"/>
      </a:majorFont>
      <a:minorFont>
        <a:latin typeface="DIN Condensed"/>
        <a:ea typeface="DIN Condensed"/>
        <a:cs typeface="DIN Condensed"/>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522454"/>
            <a:satOff val="1153"/>
            <a:lumOff val="13444"/>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DIN Alternate"/>
            <a:ea typeface="DIN Alternate"/>
            <a:cs typeface="DIN Alternate"/>
            <a:sym typeface="DIN Alternat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47676"/>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9">
  <a:themeElements>
    <a:clrScheme name="New_Template9">
      <a:dk1>
        <a:srgbClr val="000000"/>
      </a:dk1>
      <a:lt1>
        <a:srgbClr val="FFFFFF"/>
      </a:lt1>
      <a:dk2>
        <a:srgbClr val="5C5C5C"/>
      </a:dk2>
      <a:lt2>
        <a:srgbClr val="CBCBCB"/>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DIN Condensed"/>
        <a:ea typeface="DIN Condensed"/>
        <a:cs typeface="DIN Condensed"/>
      </a:majorFont>
      <a:minorFont>
        <a:latin typeface="DIN Condensed"/>
        <a:ea typeface="DIN Condensed"/>
        <a:cs typeface="DIN Condensed"/>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522454"/>
            <a:satOff val="1153"/>
            <a:lumOff val="13444"/>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DIN Alternate"/>
            <a:ea typeface="DIN Alternate"/>
            <a:cs typeface="DIN Alternate"/>
            <a:sym typeface="DIN Alternat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47676"/>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Italic"/>
            <a:ea typeface="Iowan Old Style Italic"/>
            <a:cs typeface="Iowan Old Style Italic"/>
            <a:sym typeface="Iowan Old Style Ital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TotalTime>
  <Words>841</Words>
  <Application>Microsoft Macintosh PowerPoint</Application>
  <PresentationFormat>Custom</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New_Template9</vt:lpstr>
      <vt:lpstr>spirituality of  St. Louise de MariLlac</vt:lpstr>
      <vt:lpstr>Mystery of the Incarnate Word</vt:lpstr>
      <vt:lpstr>the lessons of the crib</vt:lpstr>
      <vt:lpstr>the example of Jesus in His infancy</vt:lpstr>
      <vt:lpstr>Mary, Mother of God</vt:lpstr>
      <vt:lpstr>christmas joy</vt:lpstr>
      <vt:lpstr>Mary, for Louise</vt:lpstr>
      <vt:lpstr>mary immaculate</vt:lpstr>
      <vt:lpstr>Turn daily to the Blessed Virgin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spirituality of  St. Louise de MariLlac</dc:title>
  <cp:lastModifiedBy>Monica Watson</cp:lastModifiedBy>
  <cp:revision>2</cp:revision>
  <dcterms:modified xsi:type="dcterms:W3CDTF">2015-10-16T02:07:41Z</dcterms:modified>
</cp:coreProperties>
</file>