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tif" ContentType="image/tif"/>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uFillTx/>
        <a:latin typeface="+mn-lt"/>
        <a:ea typeface="+mn-ea"/>
        <a:cs typeface="+mn-cs"/>
        <a:sym typeface="Avenir Light"/>
      </a:defRPr>
    </a:lvl1pPr>
    <a:lvl2pPr marL="0" marR="0" indent="22860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uFillTx/>
        <a:latin typeface="+mn-lt"/>
        <a:ea typeface="+mn-ea"/>
        <a:cs typeface="+mn-cs"/>
        <a:sym typeface="Avenir Light"/>
      </a:defRPr>
    </a:lvl2pPr>
    <a:lvl3pPr marL="0" marR="0" indent="45720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uFillTx/>
        <a:latin typeface="+mn-lt"/>
        <a:ea typeface="+mn-ea"/>
        <a:cs typeface="+mn-cs"/>
        <a:sym typeface="Avenir Light"/>
      </a:defRPr>
    </a:lvl3pPr>
    <a:lvl4pPr marL="0" marR="0" indent="68580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uFillTx/>
        <a:latin typeface="+mn-lt"/>
        <a:ea typeface="+mn-ea"/>
        <a:cs typeface="+mn-cs"/>
        <a:sym typeface="Avenir Light"/>
      </a:defRPr>
    </a:lvl4pPr>
    <a:lvl5pPr marL="0" marR="0" indent="91440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uFillTx/>
        <a:latin typeface="+mn-lt"/>
        <a:ea typeface="+mn-ea"/>
        <a:cs typeface="+mn-cs"/>
        <a:sym typeface="Avenir Light"/>
      </a:defRPr>
    </a:lvl5pPr>
    <a:lvl6pPr marL="0" marR="0" indent="114300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uFillTx/>
        <a:latin typeface="+mn-lt"/>
        <a:ea typeface="+mn-ea"/>
        <a:cs typeface="+mn-cs"/>
        <a:sym typeface="Avenir Light"/>
      </a:defRPr>
    </a:lvl6pPr>
    <a:lvl7pPr marL="0" marR="0" indent="137160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uFillTx/>
        <a:latin typeface="+mn-lt"/>
        <a:ea typeface="+mn-ea"/>
        <a:cs typeface="+mn-cs"/>
        <a:sym typeface="Avenir Light"/>
      </a:defRPr>
    </a:lvl7pPr>
    <a:lvl8pPr marL="0" marR="0" indent="160020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uFillTx/>
        <a:latin typeface="+mn-lt"/>
        <a:ea typeface="+mn-ea"/>
        <a:cs typeface="+mn-cs"/>
        <a:sym typeface="Avenir Light"/>
      </a:defRPr>
    </a:lvl8pPr>
    <a:lvl9pPr marL="0" marR="0" indent="182880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uFillTx/>
        <a:latin typeface="+mn-lt"/>
        <a:ea typeface="+mn-ea"/>
        <a:cs typeface="+mn-cs"/>
        <a:sym typeface="Avenir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FFFFFF"/>
        </a:fontRef>
        <a:srgbClr val="FFFFFF"/>
      </a:tcTxStyle>
      <a:tcStyle>
        <a:tcBdr>
          <a:left>
            <a:ln w="12700" cap="flat">
              <a:solidFill>
                <a:schemeClr val="accent2">
                  <a:satOff val="-5186"/>
                  <a:lumOff val="-28409"/>
                </a:schemeClr>
              </a:solidFill>
              <a:prstDash val="solid"/>
              <a:miter lim="400000"/>
            </a:ln>
          </a:left>
          <a:right>
            <a:ln w="12700" cap="flat">
              <a:solidFill>
                <a:schemeClr val="accent2">
                  <a:satOff val="-5186"/>
                  <a:lumOff val="-28409"/>
                </a:schemeClr>
              </a:solidFill>
              <a:prstDash val="solid"/>
              <a:miter lim="400000"/>
            </a:ln>
          </a:right>
          <a:top>
            <a:ln w="12700" cap="flat">
              <a:solidFill>
                <a:schemeClr val="accent2">
                  <a:satOff val="-5186"/>
                  <a:lumOff val="-28409"/>
                </a:schemeClr>
              </a:solidFill>
              <a:prstDash val="solid"/>
              <a:miter lim="400000"/>
            </a:ln>
          </a:top>
          <a:bottom>
            <a:ln w="12700" cap="flat">
              <a:solidFill>
                <a:schemeClr val="accent2">
                  <a:satOff val="-5186"/>
                  <a:lumOff val="-28409"/>
                </a:schemeClr>
              </a:solidFill>
              <a:prstDash val="solid"/>
              <a:miter lim="400000"/>
            </a:ln>
          </a:bottom>
          <a:insideH>
            <a:ln w="12700" cap="flat">
              <a:solidFill>
                <a:schemeClr val="accent2">
                  <a:satOff val="-5186"/>
                  <a:lumOff val="-28409"/>
                </a:schemeClr>
              </a:solidFill>
              <a:prstDash val="solid"/>
              <a:miter lim="400000"/>
            </a:ln>
          </a:insideH>
          <a:insideV>
            <a:ln w="12700" cap="flat">
              <a:solidFill>
                <a:schemeClr val="accent2">
                  <a:satOff val="-5186"/>
                  <a:lumOff val="-28409"/>
                </a:schemeClr>
              </a:solidFill>
              <a:prstDash val="solid"/>
              <a:miter lim="400000"/>
            </a:ln>
          </a:insideV>
        </a:tcBdr>
        <a:fill>
          <a:solidFill>
            <a:srgbClr val="375A7D"/>
          </a:solidFill>
        </a:fill>
      </a:tcStyle>
    </a:wholeTbl>
    <a:band2H>
      <a:tcTxStyle/>
      <a:tcStyle>
        <a:tcBdr/>
        <a:fill>
          <a:solidFill>
            <a:srgbClr val="3B7499"/>
          </a:solidFill>
        </a:fill>
      </a:tcStyle>
    </a:band2H>
    <a:firstCol>
      <a:tcTxStyle b="off" i="off">
        <a:fontRef idx="minor">
          <a:srgbClr val="FFFFFF"/>
        </a:fontRef>
        <a:srgbClr val="FFFFFF"/>
      </a:tcTxStyle>
      <a:tcStyle>
        <a:tcBdr>
          <a:left>
            <a:ln w="12700" cap="flat">
              <a:solidFill>
                <a:schemeClr val="accent2">
                  <a:satOff val="-5186"/>
                  <a:lumOff val="-28409"/>
                </a:schemeClr>
              </a:solidFill>
              <a:prstDash val="solid"/>
              <a:miter lim="400000"/>
            </a:ln>
          </a:left>
          <a:right>
            <a:ln w="12700" cap="flat">
              <a:solidFill>
                <a:srgbClr val="53D5FD"/>
              </a:solidFill>
              <a:prstDash val="solid"/>
              <a:miter lim="400000"/>
            </a:ln>
          </a:right>
          <a:top>
            <a:ln w="12700" cap="flat">
              <a:solidFill>
                <a:schemeClr val="accent2">
                  <a:satOff val="-5186"/>
                  <a:lumOff val="-28409"/>
                </a:schemeClr>
              </a:solidFill>
              <a:prstDash val="solid"/>
              <a:miter lim="400000"/>
            </a:ln>
          </a:top>
          <a:bottom>
            <a:ln w="12700" cap="flat">
              <a:solidFill>
                <a:schemeClr val="accent2">
                  <a:satOff val="-5186"/>
                  <a:lumOff val="-28409"/>
                </a:schemeClr>
              </a:solidFill>
              <a:prstDash val="solid"/>
              <a:miter lim="400000"/>
            </a:ln>
          </a:bottom>
          <a:insideH>
            <a:ln w="12700" cap="flat">
              <a:solidFill>
                <a:schemeClr val="accent2">
                  <a:satOff val="-5186"/>
                  <a:lumOff val="-28409"/>
                </a:schemeClr>
              </a:solidFill>
              <a:prstDash val="solid"/>
              <a:miter lim="400000"/>
            </a:ln>
          </a:insideH>
          <a:insideV>
            <a:ln w="12700" cap="flat">
              <a:solidFill>
                <a:schemeClr val="accent2">
                  <a:satOff val="-5186"/>
                  <a:lumOff val="-28409"/>
                </a:schemeClr>
              </a:solidFill>
              <a:prstDash val="solid"/>
              <a:miter lim="400000"/>
            </a:ln>
          </a:insideV>
        </a:tcBdr>
        <a:fill>
          <a:solidFill>
            <a:schemeClr val="accent1">
              <a:hueOff val="450000"/>
              <a:satOff val="-18071"/>
              <a:lumOff val="-14609"/>
            </a:schemeClr>
          </a:solidFill>
        </a:fill>
      </a:tcStyle>
    </a:firstCol>
    <a:lastRow>
      <a:tcTxStyle b="off" i="off">
        <a:fontRef idx="minor">
          <a:srgbClr val="FFFFFF"/>
        </a:fontRef>
        <a:srgbClr val="FFFFFF"/>
      </a:tcTxStyle>
      <a:tcStyle>
        <a:tcBdr>
          <a:left>
            <a:ln w="12700" cap="flat">
              <a:solidFill>
                <a:schemeClr val="accent2">
                  <a:satOff val="-5186"/>
                  <a:lumOff val="-28409"/>
                </a:schemeClr>
              </a:solidFill>
              <a:prstDash val="solid"/>
              <a:miter lim="400000"/>
            </a:ln>
          </a:left>
          <a:right>
            <a:ln w="12700" cap="flat">
              <a:solidFill>
                <a:schemeClr val="accent2">
                  <a:satOff val="-5186"/>
                  <a:lumOff val="-28409"/>
                </a:schemeClr>
              </a:solidFill>
              <a:prstDash val="solid"/>
              <a:miter lim="400000"/>
            </a:ln>
          </a:right>
          <a:top>
            <a:ln w="12700" cap="flat">
              <a:solidFill>
                <a:srgbClr val="53D5FD"/>
              </a:solidFill>
              <a:prstDash val="solid"/>
              <a:miter lim="400000"/>
            </a:ln>
          </a:top>
          <a:bottom>
            <a:ln w="12700" cap="flat">
              <a:solidFill>
                <a:schemeClr val="accent2">
                  <a:satOff val="-5186"/>
                  <a:lumOff val="-28409"/>
                </a:schemeClr>
              </a:solidFill>
              <a:prstDash val="solid"/>
              <a:miter lim="400000"/>
            </a:ln>
          </a:bottom>
          <a:insideH>
            <a:ln w="12700" cap="flat">
              <a:solidFill>
                <a:schemeClr val="accent2">
                  <a:satOff val="-5186"/>
                  <a:lumOff val="-28409"/>
                </a:schemeClr>
              </a:solidFill>
              <a:prstDash val="solid"/>
              <a:miter lim="400000"/>
            </a:ln>
          </a:insideH>
          <a:insideV>
            <a:ln w="12700" cap="flat">
              <a:solidFill>
                <a:schemeClr val="accent2">
                  <a:satOff val="-5186"/>
                  <a:lumOff val="-28409"/>
                </a:schemeClr>
              </a:solidFill>
              <a:prstDash val="solid"/>
              <a:miter lim="400000"/>
            </a:ln>
          </a:insideV>
        </a:tcBdr>
        <a:fill>
          <a:solidFill>
            <a:schemeClr val="accent1">
              <a:hueOff val="450000"/>
              <a:satOff val="-18071"/>
              <a:lumOff val="-14609"/>
            </a:schemeClr>
          </a:solidFill>
        </a:fill>
      </a:tcStyle>
    </a:lastRow>
    <a:firstRow>
      <a:tcTxStyle b="off" i="off">
        <a:fontRef idx="minor">
          <a:srgbClr val="FFFFFF"/>
        </a:fontRef>
        <a:srgbClr val="FFFFFF"/>
      </a:tcTxStyle>
      <a:tcStyle>
        <a:tcBdr>
          <a:left>
            <a:ln w="12700" cap="flat">
              <a:solidFill>
                <a:schemeClr val="accent2">
                  <a:satOff val="-5186"/>
                  <a:lumOff val="-28409"/>
                </a:schemeClr>
              </a:solidFill>
              <a:prstDash val="solid"/>
              <a:miter lim="400000"/>
            </a:ln>
          </a:left>
          <a:right>
            <a:ln w="12700" cap="flat">
              <a:solidFill>
                <a:schemeClr val="accent2">
                  <a:satOff val="-5186"/>
                  <a:lumOff val="-28409"/>
                </a:schemeClr>
              </a:solidFill>
              <a:prstDash val="solid"/>
              <a:miter lim="400000"/>
            </a:ln>
          </a:right>
          <a:top>
            <a:ln w="12700" cap="flat">
              <a:solidFill>
                <a:schemeClr val="accent2">
                  <a:satOff val="-5186"/>
                  <a:lumOff val="-28409"/>
                </a:schemeClr>
              </a:solidFill>
              <a:prstDash val="solid"/>
              <a:miter lim="400000"/>
            </a:ln>
          </a:top>
          <a:bottom>
            <a:ln w="12700" cap="flat">
              <a:solidFill>
                <a:srgbClr val="53D5FD"/>
              </a:solidFill>
              <a:prstDash val="solid"/>
              <a:miter lim="400000"/>
            </a:ln>
          </a:bottom>
          <a:insideH>
            <a:ln w="12700" cap="flat">
              <a:solidFill>
                <a:schemeClr val="accent2">
                  <a:satOff val="-5186"/>
                  <a:lumOff val="-28409"/>
                </a:schemeClr>
              </a:solidFill>
              <a:prstDash val="solid"/>
              <a:miter lim="400000"/>
            </a:ln>
          </a:insideH>
          <a:insideV>
            <a:ln w="12700" cap="flat">
              <a:solidFill>
                <a:schemeClr val="accent2">
                  <a:satOff val="-5186"/>
                  <a:lumOff val="-28409"/>
                </a:schemeClr>
              </a:solidFill>
              <a:prstDash val="solid"/>
              <a:miter lim="400000"/>
            </a:ln>
          </a:insideV>
        </a:tcBdr>
        <a:fill>
          <a:solidFill>
            <a:schemeClr val="accent1">
              <a:hueOff val="450000"/>
              <a:satOff val="-18071"/>
              <a:lumOff val="-14609"/>
            </a:schemeClr>
          </a:solidFill>
        </a:fill>
      </a:tcStyle>
    </a:firstRow>
  </a:tblStyle>
  <a:tblStyle styleId="{C7B018BB-80A7-4F77-B60F-C8B233D01FF8}" styleName="">
    <a:tblBg/>
    <a:wholeTbl>
      <a:tcTxStyle b="off" i="off">
        <a:font>
          <a:latin typeface="Avenir Medium"/>
          <a:ea typeface="Avenir Medium"/>
          <a:cs typeface="Avenir Medium"/>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38100" cap="flat">
              <a:solidFill>
                <a:srgbClr val="000000"/>
              </a:solidFill>
              <a:prstDash val="solid"/>
              <a:miter lim="400000"/>
            </a:ln>
          </a:bottom>
          <a:insideH>
            <a:ln w="381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0A0A0A">
              <a:alpha val="92000"/>
            </a:srgbClr>
          </a:solidFill>
        </a:fill>
      </a:tcStyle>
    </a:band2H>
    <a:firstCol>
      <a:tcTxStyle b="off" i="off">
        <a:font>
          <a:latin typeface="Avenir Medium"/>
          <a:ea typeface="Avenir Medium"/>
          <a:cs typeface="Avenir Medium"/>
        </a:font>
        <a:srgbClr val="FFFFFF"/>
      </a:tcTxStyle>
      <a:tcStyle>
        <a:tcBdr>
          <a:left>
            <a:ln w="25400" cap="flat">
              <a:solidFill>
                <a:srgbClr val="000000"/>
              </a:solidFill>
              <a:prstDash val="solid"/>
              <a:miter lim="400000"/>
            </a:ln>
          </a:left>
          <a:right>
            <a:ln w="63500" cap="flat">
              <a:solidFill>
                <a:srgbClr val="000000"/>
              </a:solidFill>
              <a:prstDash val="solid"/>
              <a:miter lim="400000"/>
            </a:ln>
          </a:right>
          <a:top>
            <a:ln w="38100" cap="flat">
              <a:solidFill>
                <a:srgbClr val="000000"/>
              </a:solidFill>
              <a:prstDash val="solid"/>
              <a:miter lim="400000"/>
            </a:ln>
          </a:top>
          <a:bottom>
            <a:ln w="38100" cap="flat">
              <a:solidFill>
                <a:srgbClr val="000000"/>
              </a:solidFill>
              <a:prstDash val="solid"/>
              <a:miter lim="400000"/>
            </a:ln>
          </a:bottom>
          <a:insideH>
            <a:ln w="381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ff" i="off">
        <a:font>
          <a:latin typeface="Avenir Medium"/>
          <a:ea typeface="Avenir Medium"/>
          <a:cs typeface="Avenir Medium"/>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63500" cap="flat">
              <a:solidFill>
                <a:srgbClr val="000000"/>
              </a:solidFill>
              <a:prstDash val="solid"/>
              <a:miter lim="400000"/>
            </a:ln>
          </a:top>
          <a:bottom>
            <a:ln w="254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Avenir Medium"/>
          <a:ea typeface="Avenir Medium"/>
          <a:cs typeface="Avenir Medium"/>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635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EEE7283C-3CF3-47DC-8721-378D4A62B228}" styleName="">
    <a:tblBg/>
    <a:wholeTbl>
      <a:tcTxStyle b="off" i="off">
        <a:fontRef idx="minor">
          <a:srgbClr val="FFFFFF"/>
        </a:fontRef>
        <a:srgbClr val="FFFFFF"/>
      </a:tcTxStyle>
      <a:tcStyle>
        <a:tcBdr>
          <a:left>
            <a:ln w="12700" cap="flat">
              <a:solidFill>
                <a:schemeClr val="accent2">
                  <a:satOff val="-5186"/>
                  <a:lumOff val="-28409"/>
                </a:schemeClr>
              </a:solidFill>
              <a:prstDash val="solid"/>
              <a:miter lim="400000"/>
            </a:ln>
          </a:left>
          <a:right>
            <a:ln w="12700" cap="flat">
              <a:solidFill>
                <a:schemeClr val="accent2">
                  <a:satOff val="-5186"/>
                  <a:lumOff val="-28409"/>
                </a:schemeClr>
              </a:solidFill>
              <a:prstDash val="solid"/>
              <a:miter lim="400000"/>
            </a:ln>
          </a:right>
          <a:top>
            <a:ln w="12700" cap="flat">
              <a:solidFill>
                <a:schemeClr val="accent2">
                  <a:satOff val="-5186"/>
                  <a:lumOff val="-28409"/>
                </a:schemeClr>
              </a:solidFill>
              <a:prstDash val="solid"/>
              <a:miter lim="400000"/>
            </a:ln>
          </a:top>
          <a:bottom>
            <a:ln w="12700" cap="flat">
              <a:solidFill>
                <a:schemeClr val="accent2">
                  <a:satOff val="-5186"/>
                  <a:lumOff val="-28409"/>
                </a:schemeClr>
              </a:solidFill>
              <a:prstDash val="solid"/>
              <a:miter lim="400000"/>
            </a:ln>
          </a:bottom>
          <a:insideH>
            <a:ln w="12700" cap="flat">
              <a:solidFill>
                <a:schemeClr val="accent2">
                  <a:satOff val="-5186"/>
                  <a:lumOff val="-28409"/>
                </a:schemeClr>
              </a:solidFill>
              <a:prstDash val="solid"/>
              <a:miter lim="400000"/>
            </a:ln>
          </a:insideH>
          <a:insideV>
            <a:ln w="12700" cap="flat">
              <a:solidFill>
                <a:schemeClr val="accent2">
                  <a:satOff val="-5186"/>
                  <a:lumOff val="-28409"/>
                </a:schemeClr>
              </a:solidFill>
              <a:prstDash val="solid"/>
              <a:miter lim="400000"/>
            </a:ln>
          </a:insideV>
        </a:tcBdr>
        <a:fill>
          <a:noFill/>
        </a:fill>
      </a:tcStyle>
    </a:wholeTbl>
    <a:band2H>
      <a:tcTxStyle/>
      <a:tcStyle>
        <a:tcBdr/>
        <a:fill>
          <a:solidFill>
            <a:srgbClr val="00EDFF">
              <a:alpha val="24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chemeClr val="accent2">
                  <a:satOff val="-5186"/>
                  <a:lumOff val="-28409"/>
                </a:schemeClr>
              </a:solidFill>
              <a:prstDash val="solid"/>
              <a:miter lim="400000"/>
            </a:ln>
          </a:insideV>
        </a:tcBdr>
        <a:fill>
          <a:solidFill>
            <a:schemeClr val="accent2">
              <a:satOff val="-5186"/>
              <a:lumOff val="-12389"/>
            </a:scheme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noFill/>
              <a:miter lim="400000"/>
            </a:ln>
          </a:bottom>
          <a:insideH>
            <a:ln w="12700" cap="flat">
              <a:solidFill>
                <a:srgbClr val="00919C">
                  <a:alpha val="79000"/>
                </a:srgbClr>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00919C">
                  <a:alpha val="79000"/>
                </a:srgbClr>
              </a:solidFill>
              <a:prstDash val="solid"/>
              <a:miter lim="400000"/>
            </a:ln>
          </a:insideH>
          <a:insideV>
            <a:ln w="12700" cap="flat">
              <a:noFill/>
              <a:miter lim="400000"/>
            </a:ln>
          </a:insideV>
        </a:tcBdr>
        <a:fill>
          <a:solidFill>
            <a:schemeClr val="accent2">
              <a:satOff val="-5186"/>
              <a:lumOff val="-28409"/>
            </a:schemeClr>
          </a:solidFill>
        </a:fill>
      </a:tcStyle>
    </a:firstRow>
  </a:tblStyle>
  <a:tblStyle styleId="{CF821DB8-F4EB-4A41-A1BA-3FCAFE7338EE}" styleName="">
    <a:tblBg/>
    <a:wholeTbl>
      <a:tcTxStyle b="off" i="off">
        <a:fontRef idx="minor">
          <a:srgbClr val="FFFFFF"/>
        </a:fontRef>
        <a:srgbClr val="FFFFFF"/>
      </a:tcTxStyle>
      <a:tcStyle>
        <a:tcBdr>
          <a:left>
            <a:ln w="12700" cap="flat">
              <a:noFill/>
              <a:miter lim="400000"/>
            </a:ln>
          </a:left>
          <a:right>
            <a:ln w="12700" cap="flat">
              <a:noFill/>
              <a:miter lim="400000"/>
            </a:ln>
          </a:right>
          <a:top>
            <a:ln w="25400" cap="rnd">
              <a:solidFill>
                <a:srgbClr val="4F4F4F"/>
              </a:solidFill>
              <a:custDash>
                <a:ds d="100000" sp="200000"/>
              </a:custDash>
              <a:miter lim="400000"/>
            </a:ln>
          </a:top>
          <a:bottom>
            <a:ln w="25400" cap="rnd">
              <a:solidFill>
                <a:srgbClr val="4F4F4F"/>
              </a:solidFill>
              <a:custDash>
                <a:ds d="100000" sp="200000"/>
              </a:custDash>
              <a:miter lim="400000"/>
            </a:ln>
          </a:bottom>
          <a:insideH>
            <a:ln w="25400" cap="rnd">
              <a:solidFill>
                <a:srgbClr val="4F4F4F"/>
              </a:solidFill>
              <a:custDash>
                <a:ds d="100000" sp="200000"/>
              </a:custDash>
              <a:miter lim="400000"/>
            </a:ln>
          </a:insideH>
          <a:insideV>
            <a:ln w="12700" cap="flat">
              <a:noFill/>
              <a:miter lim="400000"/>
            </a:ln>
          </a:insideV>
        </a:tcBdr>
        <a:fill>
          <a:noFill/>
        </a:fill>
      </a:tcStyle>
    </a:wholeTbl>
    <a:band2H>
      <a:tcTxStyle/>
      <a:tcStyle>
        <a:tcBdr/>
        <a:fill>
          <a:solidFill>
            <a:srgbClr val="6D6D6D">
              <a:alpha val="25000"/>
            </a:srgbClr>
          </a:solidFill>
        </a:fill>
      </a:tcStyle>
    </a:band2H>
    <a:firstCol>
      <a:tcTxStyle b="off" i="off">
        <a:fontRef idx="minor">
          <a:srgbClr val="FFFFFF"/>
        </a:fontRef>
        <a:srgbClr val="FFFFFF"/>
      </a:tcTxStyle>
      <a:tcStyle>
        <a:tcBdr>
          <a:left>
            <a:ln w="12700" cap="flat">
              <a:noFill/>
              <a:miter lim="400000"/>
            </a:ln>
          </a:left>
          <a:right>
            <a:ln w="0" cap="flat">
              <a:noFill/>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noFill/>
              <a:miter lim="400000"/>
            </a:ln>
          </a:insideV>
        </a:tcBdr>
        <a:fill>
          <a:solidFill>
            <a:srgbClr val="808080">
              <a:alpha val="32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38100" cap="flat">
              <a:solidFill>
                <a:srgbClr val="000000"/>
              </a:solidFill>
              <a:prstDash val="solid"/>
              <a:miter lim="400000"/>
            </a:ln>
          </a:top>
          <a:bottom>
            <a:ln w="12700" cap="flat">
              <a:noFill/>
              <a:miter lim="400000"/>
            </a:ln>
          </a:bottom>
          <a:insideH>
            <a:ln w="12700" cap="flat">
              <a:solidFill>
                <a:srgbClr val="000000"/>
              </a:solidFill>
              <a:prstDash val="solid"/>
              <a:miter lim="400000"/>
            </a:ln>
          </a:insideH>
          <a:insideV>
            <a:ln w="12700" cap="flat">
              <a:noFill/>
              <a:miter lim="400000"/>
            </a:ln>
          </a:insideV>
        </a:tcBdr>
        <a:fill>
          <a:solidFill>
            <a:srgbClr val="941B00">
              <a:alpha val="80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noFill/>
              <a:miter lim="400000"/>
            </a:ln>
          </a:insideV>
        </a:tcBdr>
        <a:fill>
          <a:solidFill>
            <a:srgbClr val="CD2600">
              <a:alpha val="80000"/>
            </a:srgbClr>
          </a:solidFill>
        </a:fill>
      </a:tcStyle>
    </a:firstRow>
  </a:tblStyle>
  <a:tblStyle styleId="{33BA23B1-9221-436E-865A-0063620EA4FD}"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4F4F4F"/>
              </a:solidFill>
              <a:prstDash val="solid"/>
              <a:miter lim="400000"/>
            </a:ln>
          </a:top>
          <a:bottom>
            <a:ln w="12700" cap="flat">
              <a:solidFill>
                <a:srgbClr val="4F4F4F"/>
              </a:solidFill>
              <a:prstDash val="solid"/>
              <a:miter lim="400000"/>
            </a:ln>
          </a:bottom>
          <a:insideH>
            <a:ln w="12700" cap="flat">
              <a:solidFill>
                <a:srgbClr val="4F4F4F"/>
              </a:solidFill>
              <a:prstDash val="solid"/>
              <a:miter lim="400000"/>
            </a:ln>
          </a:insideH>
          <a:insideV>
            <a:ln w="12700" cap="flat">
              <a:noFill/>
              <a:miter lim="400000"/>
            </a:ln>
          </a:insideV>
        </a:tcBdr>
        <a:fill>
          <a:noFill/>
        </a:fill>
      </a:tcStyle>
    </a:wholeTbl>
    <a:band2H>
      <a:tcTxStyle/>
      <a:tcStyle>
        <a:tcBdr/>
        <a:fill>
          <a:solidFill>
            <a:srgbClr val="797A7B">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4F4F4F"/>
              </a:solidFill>
              <a:prstDash val="solid"/>
              <a:miter lim="400000"/>
            </a:ln>
          </a:top>
          <a:bottom>
            <a:ln w="12700" cap="flat">
              <a:solidFill>
                <a:srgbClr val="4F4F4F"/>
              </a:solidFill>
              <a:prstDash val="solid"/>
              <a:miter lim="400000"/>
            </a:ln>
          </a:bottom>
          <a:insideH>
            <a:ln w="12700" cap="flat">
              <a:solidFill>
                <a:srgbClr val="4F4F4F"/>
              </a:solidFill>
              <a:prstDash val="solid"/>
              <a:miter lim="400000"/>
            </a:ln>
          </a:insideH>
          <a:insideV>
            <a:ln w="12700" cap="flat">
              <a:noFill/>
              <a:miter lim="400000"/>
            </a:ln>
          </a:insideV>
        </a:tcBdr>
        <a:fill>
          <a:solidFill>
            <a:srgbClr val="1F242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808080"/>
              </a:solidFill>
              <a:prstDash val="solid"/>
              <a:miter lim="400000"/>
            </a:ln>
          </a:insideH>
          <a:insideV>
            <a:ln w="12700" cap="flat">
              <a:noFill/>
              <a:miter lim="400000"/>
            </a:ln>
          </a:insideV>
        </a:tcBdr>
        <a:fill>
          <a:solidFill>
            <a:srgbClr val="484B4C"/>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808080"/>
              </a:solidFill>
              <a:prstDash val="solid"/>
              <a:miter lim="400000"/>
            </a:ln>
          </a:insideH>
          <a:insideV>
            <a:ln w="12700" cap="flat">
              <a:noFill/>
              <a:miter lim="400000"/>
            </a:ln>
          </a:insideV>
        </a:tcBdr>
        <a:fill>
          <a:solidFill>
            <a:srgbClr val="484B4C"/>
          </a:solidFill>
        </a:fill>
      </a:tcStyle>
    </a:firstRow>
  </a:tblStyle>
  <a:tblStyle styleId="{2708684C-4D16-4618-839F-0558EEFCDFE6}"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797979"/>
              </a:solidFill>
              <a:custDash>
                <a:ds d="200000" sp="200000"/>
              </a:custDash>
              <a:miter lim="400000"/>
            </a:ln>
          </a:top>
          <a:bottom>
            <a:ln w="12700" cap="flat">
              <a:solidFill>
                <a:srgbClr val="797979"/>
              </a:solidFill>
              <a:custDash>
                <a:ds d="200000" sp="200000"/>
              </a:custDash>
              <a:miter lim="400000"/>
            </a:ln>
          </a:bottom>
          <a:insideH>
            <a:ln w="12700" cap="flat">
              <a:solidFill>
                <a:srgbClr val="797979"/>
              </a:solidFill>
              <a:custDash>
                <a:ds d="200000" sp="200000"/>
              </a:custDash>
              <a:miter lim="400000"/>
            </a:ln>
          </a:insideH>
          <a:insideV>
            <a:ln w="12700" cap="flat">
              <a:noFill/>
              <a:miter lim="400000"/>
            </a:ln>
          </a:insideV>
        </a:tcBdr>
        <a:fill>
          <a:noFill/>
        </a:fill>
      </a:tcStyle>
    </a:wholeTbl>
    <a:band2H>
      <a:tcTxStyle/>
      <a:tcStyle>
        <a:tcBdr/>
        <a:fill>
          <a:solidFill>
            <a:srgbClr val="797A7B">
              <a:alpha val="30000"/>
            </a:srgbClr>
          </a:solidFill>
        </a:fill>
      </a:tcStyle>
    </a:band2H>
    <a:firstCol>
      <a:tcTxStyle b="off" i="off">
        <a:fontRef idx="minor">
          <a:srgbClr val="FFFFFF"/>
        </a:fontRef>
        <a:srgbClr val="FFFFFF"/>
      </a:tcTxStyle>
      <a:tcStyle>
        <a:tcBdr>
          <a:left>
            <a:ln w="12700" cap="flat">
              <a:noFill/>
              <a:miter lim="400000"/>
            </a:ln>
          </a:left>
          <a:right>
            <a:ln w="12700" cap="flat">
              <a:solidFill>
                <a:srgbClr val="FFFFFF"/>
              </a:solidFill>
              <a:prstDash val="solid"/>
              <a:miter lim="400000"/>
            </a:ln>
          </a:right>
          <a:top>
            <a:ln w="12700" cap="flat">
              <a:solidFill>
                <a:srgbClr val="797979"/>
              </a:solidFill>
              <a:custDash>
                <a:ds d="200000" sp="200000"/>
              </a:custDash>
              <a:miter lim="400000"/>
            </a:ln>
          </a:top>
          <a:bottom>
            <a:ln w="12700" cap="flat">
              <a:solidFill>
                <a:srgbClr val="797979"/>
              </a:solidFill>
              <a:custDash>
                <a:ds d="200000" sp="200000"/>
              </a:custDash>
              <a:miter lim="400000"/>
            </a:ln>
          </a:bottom>
          <a:insideH>
            <a:ln w="12700" cap="flat">
              <a:solidFill>
                <a:srgbClr val="797979"/>
              </a:solidFill>
              <a:custDash>
                <a:ds d="200000" sp="200000"/>
              </a:custDash>
              <a:miter lim="400000"/>
            </a:ln>
          </a:insideH>
          <a:insideV>
            <a:ln w="12700" cap="flat">
              <a:noFill/>
              <a:miter lim="400000"/>
            </a:ln>
          </a:insideV>
        </a:tcBdr>
        <a:fill>
          <a:no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noFill/>
              <a:miter lim="400000"/>
            </a:ln>
          </a:bottom>
          <a:insideH>
            <a:ln w="12700" cap="flat">
              <a:solidFill>
                <a:srgbClr val="797979"/>
              </a:solidFill>
              <a:prstDash val="solid"/>
              <a:miter lim="400000"/>
            </a:ln>
          </a:insideH>
          <a:insideV>
            <a:ln w="12700" cap="flat">
              <a:noFill/>
              <a:miter lim="400000"/>
            </a:ln>
          </a:insideV>
        </a:tcBdr>
        <a:fill>
          <a:noFill/>
        </a:fill>
      </a:tcStyle>
    </a:lastRow>
    <a:firstRow>
      <a:tcTxStyle b="off" i="off">
        <a:fontRef idx="minor">
          <a:schemeClr val="accent2">
            <a:satOff val="44164"/>
            <a:lumOff val="14231"/>
          </a:schemeClr>
        </a:fontRef>
        <a:schemeClr val="accent2">
          <a:satOff val="44164"/>
          <a:lumOff val="14231"/>
        </a:schemeClr>
      </a:tcTxStyle>
      <a:tcStyle>
        <a:tcBdr>
          <a:left>
            <a:ln w="12700" cap="flat">
              <a:noFill/>
              <a:miter lim="400000"/>
            </a:ln>
          </a:left>
          <a:right>
            <a:ln w="12700" cap="flat">
              <a:noFill/>
              <a:miter lim="400000"/>
            </a:ln>
          </a:right>
          <a:top>
            <a:ln w="12700" cap="flat">
              <a:noFill/>
              <a:miter lim="400000"/>
            </a:ln>
          </a:top>
          <a:bottom>
            <a:ln w="12700" cap="flat">
              <a:solidFill>
                <a:srgbClr val="FFFFFF"/>
              </a:solidFill>
              <a:prstDash val="solid"/>
              <a:miter lim="400000"/>
            </a:ln>
          </a:bottom>
          <a:insideH>
            <a:ln w="12700" cap="flat">
              <a:solidFill>
                <a:srgbClr val="797979"/>
              </a:solidFill>
              <a:prstDash val="solid"/>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0" d="100"/>
          <a:sy n="70" d="100"/>
        </p:scale>
        <p:origin x="-1072" y="-96"/>
      </p:cViewPr>
      <p:guideLst>
        <p:guide orient="horz" pos="3072"/>
        <p:guide pos="4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6" name="Shape 136"/>
          <p:cNvSpPr>
            <a:spLocks noGrp="1" noRot="1" noChangeAspect="1"/>
          </p:cNvSpPr>
          <p:nvPr>
            <p:ph type="sldImg"/>
          </p:nvPr>
        </p:nvSpPr>
        <p:spPr>
          <a:xfrm>
            <a:off x="1143000" y="685800"/>
            <a:ext cx="4572000" cy="3429000"/>
          </a:xfrm>
          <a:prstGeom prst="rect">
            <a:avLst/>
          </a:prstGeom>
        </p:spPr>
        <p:txBody>
          <a:bodyPr/>
          <a:lstStyle/>
          <a:p>
            <a:endParaRPr/>
          </a:p>
        </p:txBody>
      </p:sp>
      <p:sp>
        <p:nvSpPr>
          <p:cNvPr id="137" name="Shape 13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817191818"/>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xfrm>
            <a:off x="660400" y="4292600"/>
            <a:ext cx="11684000" cy="2222500"/>
          </a:xfrm>
          <a:prstGeom prst="rect">
            <a:avLst/>
          </a:prstGeom>
        </p:spPr>
        <p:txBody>
          <a:bodyPr/>
          <a:lstStyle>
            <a:lvl1pPr>
              <a:defRPr sz="6200" spc="992"/>
            </a:lvl1pPr>
          </a:lstStyle>
          <a:p>
            <a:r>
              <a:t>Title Text</a:t>
            </a:r>
          </a:p>
        </p:txBody>
      </p:sp>
      <p:sp>
        <p:nvSpPr>
          <p:cNvPr id="12" name="Shape 12"/>
          <p:cNvSpPr>
            <a:spLocks noGrp="1"/>
          </p:cNvSpPr>
          <p:nvPr>
            <p:ph type="body" sz="quarter" idx="1"/>
          </p:nvPr>
        </p:nvSpPr>
        <p:spPr>
          <a:xfrm>
            <a:off x="660400" y="3416300"/>
            <a:ext cx="11684000" cy="889000"/>
          </a:xfrm>
          <a:prstGeom prst="rect">
            <a:avLst/>
          </a:prstGeom>
        </p:spPr>
        <p:txBody>
          <a:bodyPr anchor="b"/>
          <a:lstStyle>
            <a:lvl1pPr marL="0" indent="0">
              <a:spcBef>
                <a:spcPts val="0"/>
              </a:spcBef>
              <a:buClrTx/>
              <a:buSzTx/>
              <a:buNone/>
              <a:defRPr sz="2400" cap="all" spc="384">
                <a:solidFill>
                  <a:schemeClr val="accent2">
                    <a:satOff val="44164"/>
                    <a:lumOff val="14231"/>
                  </a:schemeClr>
                </a:solidFill>
                <a:latin typeface="Avenir Book"/>
                <a:ea typeface="Avenir Book"/>
                <a:cs typeface="Avenir Book"/>
                <a:sym typeface="Avenir Book"/>
              </a:defRPr>
            </a:lvl1pPr>
            <a:lvl2pPr marL="0" indent="228600">
              <a:spcBef>
                <a:spcPts val="0"/>
              </a:spcBef>
              <a:buClrTx/>
              <a:buSzTx/>
              <a:buNone/>
              <a:defRPr sz="2400" cap="all" spc="384">
                <a:solidFill>
                  <a:schemeClr val="accent2">
                    <a:satOff val="44164"/>
                    <a:lumOff val="14231"/>
                  </a:schemeClr>
                </a:solidFill>
                <a:latin typeface="Avenir Book"/>
                <a:ea typeface="Avenir Book"/>
                <a:cs typeface="Avenir Book"/>
                <a:sym typeface="Avenir Book"/>
              </a:defRPr>
            </a:lvl2pPr>
            <a:lvl3pPr marL="0" indent="457200">
              <a:spcBef>
                <a:spcPts val="0"/>
              </a:spcBef>
              <a:buClrTx/>
              <a:buSzTx/>
              <a:buNone/>
              <a:defRPr sz="2400" cap="all" spc="384">
                <a:solidFill>
                  <a:schemeClr val="accent2">
                    <a:satOff val="44164"/>
                    <a:lumOff val="14231"/>
                  </a:schemeClr>
                </a:solidFill>
                <a:latin typeface="Avenir Book"/>
                <a:ea typeface="Avenir Book"/>
                <a:cs typeface="Avenir Book"/>
                <a:sym typeface="Avenir Book"/>
              </a:defRPr>
            </a:lvl3pPr>
            <a:lvl4pPr marL="0" indent="685800">
              <a:spcBef>
                <a:spcPts val="0"/>
              </a:spcBef>
              <a:buClrTx/>
              <a:buSzTx/>
              <a:buNone/>
              <a:defRPr sz="2400" cap="all" spc="384">
                <a:solidFill>
                  <a:schemeClr val="accent2">
                    <a:satOff val="44164"/>
                    <a:lumOff val="14231"/>
                  </a:schemeClr>
                </a:solidFill>
                <a:latin typeface="Avenir Book"/>
                <a:ea typeface="Avenir Book"/>
                <a:cs typeface="Avenir Book"/>
                <a:sym typeface="Avenir Book"/>
              </a:defRPr>
            </a:lvl4pPr>
            <a:lvl5pPr marL="0" indent="914400">
              <a:spcBef>
                <a:spcPts val="0"/>
              </a:spcBef>
              <a:buClrTx/>
              <a:buSzTx/>
              <a:buNone/>
              <a:defRPr sz="2400" cap="all" spc="384">
                <a:solidFill>
                  <a:schemeClr val="accent2">
                    <a:satOff val="44164"/>
                    <a:lumOff val="14231"/>
                  </a:schemeClr>
                </a:solidFill>
                <a:latin typeface="Avenir Book"/>
                <a:ea typeface="Avenir Book"/>
                <a:cs typeface="Avenir Book"/>
                <a:sym typeface="Avenir Book"/>
              </a:defRPr>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93" name="Shape 93"/>
          <p:cNvSpPr>
            <a:spLocks noGrp="1"/>
          </p:cNvSpPr>
          <p:nvPr>
            <p:ph type="pic" sz="half" idx="13"/>
          </p:nvPr>
        </p:nvSpPr>
        <p:spPr>
          <a:xfrm>
            <a:off x="6502400" y="4879052"/>
            <a:ext cx="6502400" cy="4876801"/>
          </a:xfrm>
          <a:prstGeom prst="rect">
            <a:avLst/>
          </a:prstGeom>
        </p:spPr>
        <p:txBody>
          <a:bodyPr lIns="91439" tIns="45719" rIns="91439" bIns="45719" anchor="t">
            <a:noAutofit/>
          </a:bodyPr>
          <a:lstStyle/>
          <a:p>
            <a:endParaRPr/>
          </a:p>
        </p:txBody>
      </p:sp>
      <p:sp>
        <p:nvSpPr>
          <p:cNvPr id="94" name="Shape 94"/>
          <p:cNvSpPr>
            <a:spLocks noGrp="1"/>
          </p:cNvSpPr>
          <p:nvPr>
            <p:ph type="pic" sz="half" idx="14"/>
          </p:nvPr>
        </p:nvSpPr>
        <p:spPr>
          <a:xfrm>
            <a:off x="6502400" y="0"/>
            <a:ext cx="6502400" cy="4876800"/>
          </a:xfrm>
          <a:prstGeom prst="rect">
            <a:avLst/>
          </a:prstGeom>
        </p:spPr>
        <p:txBody>
          <a:bodyPr lIns="91439" tIns="45719" rIns="91439" bIns="45719" anchor="t">
            <a:noAutofit/>
          </a:bodyPr>
          <a:lstStyle/>
          <a:p>
            <a:endParaRPr/>
          </a:p>
        </p:txBody>
      </p:sp>
      <p:sp>
        <p:nvSpPr>
          <p:cNvPr id="95" name="Shape 95"/>
          <p:cNvSpPr>
            <a:spLocks noGrp="1"/>
          </p:cNvSpPr>
          <p:nvPr>
            <p:ph type="pic" idx="15"/>
          </p:nvPr>
        </p:nvSpPr>
        <p:spPr>
          <a:xfrm>
            <a:off x="0" y="0"/>
            <a:ext cx="6502400" cy="9753600"/>
          </a:xfrm>
          <a:prstGeom prst="rect">
            <a:avLst/>
          </a:prstGeom>
        </p:spPr>
        <p:txBody>
          <a:bodyPr lIns="91439" tIns="45719" rIns="91439" bIns="45719" anchor="t">
            <a:noAutofit/>
          </a:bodyPr>
          <a:lstStyle/>
          <a:p>
            <a:endParaRPr/>
          </a:p>
        </p:txBody>
      </p:sp>
      <p:sp>
        <p:nvSpPr>
          <p:cNvPr id="96" name="Shape 9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03" name="Shape 103"/>
          <p:cNvSpPr>
            <a:spLocks noGrp="1"/>
          </p:cNvSpPr>
          <p:nvPr>
            <p:ph type="body" sz="quarter" idx="13"/>
          </p:nvPr>
        </p:nvSpPr>
        <p:spPr>
          <a:xfrm>
            <a:off x="1270000" y="6362700"/>
            <a:ext cx="10464800" cy="520700"/>
          </a:xfrm>
          <a:prstGeom prst="rect">
            <a:avLst/>
          </a:prstGeom>
        </p:spPr>
        <p:txBody>
          <a:bodyPr>
            <a:spAutoFit/>
          </a:bodyPr>
          <a:lstStyle>
            <a:lvl1pPr marL="0" indent="0" algn="ctr">
              <a:spcBef>
                <a:spcPts val="0"/>
              </a:spcBef>
              <a:buClrTx/>
              <a:buSzTx/>
              <a:buNone/>
              <a:defRPr sz="2400" cap="all" spc="384">
                <a:solidFill>
                  <a:schemeClr val="accent2">
                    <a:satOff val="44164"/>
                    <a:lumOff val="14231"/>
                  </a:schemeClr>
                </a:solidFill>
              </a:defRPr>
            </a:lvl1pPr>
          </a:lstStyle>
          <a:p>
            <a:r>
              <a:t>–Johnny Appleseed</a:t>
            </a:r>
          </a:p>
        </p:txBody>
      </p:sp>
      <p:sp>
        <p:nvSpPr>
          <p:cNvPr id="104" name="Shape 104"/>
          <p:cNvSpPr>
            <a:spLocks noGrp="1"/>
          </p:cNvSpPr>
          <p:nvPr>
            <p:ph type="body" sz="quarter" idx="14"/>
          </p:nvPr>
        </p:nvSpPr>
        <p:spPr>
          <a:xfrm>
            <a:off x="1270000" y="4248150"/>
            <a:ext cx="10464800" cy="723900"/>
          </a:xfrm>
          <a:prstGeom prst="rect">
            <a:avLst/>
          </a:prstGeom>
        </p:spPr>
        <p:txBody>
          <a:bodyPr>
            <a:spAutoFit/>
          </a:bodyPr>
          <a:lstStyle>
            <a:lvl1pPr marL="0" indent="0" algn="ctr">
              <a:spcBef>
                <a:spcPts val="0"/>
              </a:spcBef>
              <a:buClrTx/>
              <a:buSzTx/>
              <a:buNone/>
            </a:lvl1pPr>
          </a:lstStyle>
          <a:p>
            <a:r>
              <a:t>“Type a quote here.” </a:t>
            </a:r>
          </a:p>
        </p:txBody>
      </p:sp>
      <p:sp>
        <p:nvSpPr>
          <p:cNvPr id="105" name="Shape 10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Photo">
    <p:spTree>
      <p:nvGrpSpPr>
        <p:cNvPr id="1" name=""/>
        <p:cNvGrpSpPr/>
        <p:nvPr/>
      </p:nvGrpSpPr>
      <p:grpSpPr>
        <a:xfrm>
          <a:off x="0" y="0"/>
          <a:ext cx="0" cy="0"/>
          <a:chOff x="0" y="0"/>
          <a:chExt cx="0" cy="0"/>
        </a:xfrm>
      </p:grpSpPr>
      <p:sp>
        <p:nvSpPr>
          <p:cNvPr id="112" name="Shape 112"/>
          <p:cNvSpPr>
            <a:spLocks noGrp="1"/>
          </p:cNvSpPr>
          <p:nvPr>
            <p:ph type="body" sz="quarter" idx="13"/>
          </p:nvPr>
        </p:nvSpPr>
        <p:spPr>
          <a:xfrm>
            <a:off x="1270000" y="2959100"/>
            <a:ext cx="10464800" cy="520700"/>
          </a:xfrm>
          <a:prstGeom prst="rect">
            <a:avLst/>
          </a:prstGeom>
        </p:spPr>
        <p:txBody>
          <a:bodyPr anchor="t">
            <a:spAutoFit/>
          </a:bodyPr>
          <a:lstStyle>
            <a:lvl1pPr marL="0" indent="0" algn="ctr">
              <a:spcBef>
                <a:spcPts val="0"/>
              </a:spcBef>
              <a:buClrTx/>
              <a:buSzTx/>
              <a:buNone/>
              <a:defRPr sz="2400" cap="all" spc="384">
                <a:solidFill>
                  <a:schemeClr val="accent2">
                    <a:satOff val="44164"/>
                    <a:lumOff val="14231"/>
                  </a:schemeClr>
                </a:solidFill>
              </a:defRPr>
            </a:lvl1pPr>
          </a:lstStyle>
          <a:p>
            <a:r>
              <a:t>–Johnny Appleseed</a:t>
            </a:r>
          </a:p>
        </p:txBody>
      </p:sp>
      <p:sp>
        <p:nvSpPr>
          <p:cNvPr id="113" name="Shape 113"/>
          <p:cNvSpPr>
            <a:spLocks noGrp="1"/>
          </p:cNvSpPr>
          <p:nvPr>
            <p:ph type="body" sz="quarter" idx="14"/>
          </p:nvPr>
        </p:nvSpPr>
        <p:spPr>
          <a:xfrm>
            <a:off x="1270000" y="1346200"/>
            <a:ext cx="10464800" cy="723900"/>
          </a:xfrm>
          <a:prstGeom prst="rect">
            <a:avLst/>
          </a:prstGeom>
        </p:spPr>
        <p:txBody>
          <a:bodyPr>
            <a:spAutoFit/>
          </a:bodyPr>
          <a:lstStyle>
            <a:lvl1pPr marL="0" indent="0" algn="ctr">
              <a:spcBef>
                <a:spcPts val="0"/>
              </a:spcBef>
              <a:buClrTx/>
              <a:buSzTx/>
              <a:buNone/>
            </a:lvl1pPr>
          </a:lstStyle>
          <a:p>
            <a:r>
              <a:t>“Type a quote here.” </a:t>
            </a:r>
          </a:p>
        </p:txBody>
      </p:sp>
      <p:sp>
        <p:nvSpPr>
          <p:cNvPr id="114" name="Shape 114"/>
          <p:cNvSpPr>
            <a:spLocks noGrp="1"/>
          </p:cNvSpPr>
          <p:nvPr>
            <p:ph type="pic" idx="15"/>
          </p:nvPr>
        </p:nvSpPr>
        <p:spPr>
          <a:xfrm>
            <a:off x="-19050" y="3613150"/>
            <a:ext cx="13004800" cy="6134100"/>
          </a:xfrm>
          <a:prstGeom prst="rect">
            <a:avLst/>
          </a:prstGeom>
        </p:spPr>
        <p:txBody>
          <a:bodyPr lIns="91439" tIns="45719" rIns="91439" bIns="45719" anchor="t">
            <a:noAutofit/>
          </a:bodyPr>
          <a:lstStyle/>
          <a:p>
            <a:endParaRPr/>
          </a:p>
        </p:txBody>
      </p:sp>
      <p:sp>
        <p:nvSpPr>
          <p:cNvPr id="115" name="Shape 11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22" name="Shape 122"/>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23" name="Shape 12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30" name="Shape 13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Shape 20"/>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21" name="Shape 21"/>
          <p:cNvSpPr>
            <a:spLocks noGrp="1"/>
          </p:cNvSpPr>
          <p:nvPr>
            <p:ph type="title"/>
          </p:nvPr>
        </p:nvSpPr>
        <p:spPr>
          <a:xfrm>
            <a:off x="660400" y="1003300"/>
            <a:ext cx="11684000" cy="1460500"/>
          </a:xfrm>
          <a:prstGeom prst="rect">
            <a:avLst/>
          </a:prstGeom>
        </p:spPr>
        <p:txBody>
          <a:bodyPr/>
          <a:lstStyle>
            <a:lvl1pPr>
              <a:defRPr sz="6200" spc="992"/>
            </a:lvl1pPr>
          </a:lstStyle>
          <a:p>
            <a:r>
              <a:t>Title Text</a:t>
            </a:r>
          </a:p>
        </p:txBody>
      </p:sp>
      <p:sp>
        <p:nvSpPr>
          <p:cNvPr id="22" name="Shape 22"/>
          <p:cNvSpPr>
            <a:spLocks noGrp="1"/>
          </p:cNvSpPr>
          <p:nvPr>
            <p:ph type="body" sz="quarter" idx="1"/>
          </p:nvPr>
        </p:nvSpPr>
        <p:spPr>
          <a:xfrm>
            <a:off x="660400" y="508000"/>
            <a:ext cx="11684000" cy="508000"/>
          </a:xfrm>
          <a:prstGeom prst="rect">
            <a:avLst/>
          </a:prstGeom>
        </p:spPr>
        <p:txBody>
          <a:bodyPr/>
          <a:lstStyle>
            <a:lvl1pPr marL="0" indent="0">
              <a:spcBef>
                <a:spcPts val="0"/>
              </a:spcBef>
              <a:buClrTx/>
              <a:buSzTx/>
              <a:buNone/>
              <a:defRPr sz="2400" cap="all" spc="384">
                <a:latin typeface="Avenir Book"/>
                <a:ea typeface="Avenir Book"/>
                <a:cs typeface="Avenir Book"/>
                <a:sym typeface="Avenir Book"/>
              </a:defRPr>
            </a:lvl1pPr>
            <a:lvl2pPr marL="0" indent="228600">
              <a:spcBef>
                <a:spcPts val="0"/>
              </a:spcBef>
              <a:buClrTx/>
              <a:buSzTx/>
              <a:buNone/>
              <a:defRPr sz="2400" cap="all" spc="384">
                <a:latin typeface="Avenir Book"/>
                <a:ea typeface="Avenir Book"/>
                <a:cs typeface="Avenir Book"/>
                <a:sym typeface="Avenir Book"/>
              </a:defRPr>
            </a:lvl2pPr>
            <a:lvl3pPr marL="0" indent="457200">
              <a:spcBef>
                <a:spcPts val="0"/>
              </a:spcBef>
              <a:buClrTx/>
              <a:buSzTx/>
              <a:buNone/>
              <a:defRPr sz="2400" cap="all" spc="384">
                <a:latin typeface="Avenir Book"/>
                <a:ea typeface="Avenir Book"/>
                <a:cs typeface="Avenir Book"/>
                <a:sym typeface="Avenir Book"/>
              </a:defRPr>
            </a:lvl3pPr>
            <a:lvl4pPr marL="0" indent="685800">
              <a:spcBef>
                <a:spcPts val="0"/>
              </a:spcBef>
              <a:buClrTx/>
              <a:buSzTx/>
              <a:buNone/>
              <a:defRPr sz="2400" cap="all" spc="384">
                <a:latin typeface="Avenir Book"/>
                <a:ea typeface="Avenir Book"/>
                <a:cs typeface="Avenir Book"/>
                <a:sym typeface="Avenir Book"/>
              </a:defRPr>
            </a:lvl4pPr>
            <a:lvl5pPr marL="0" indent="914400">
              <a:spcBef>
                <a:spcPts val="0"/>
              </a:spcBef>
              <a:buClrTx/>
              <a:buSzTx/>
              <a:buNone/>
              <a:defRPr sz="2400" cap="all" spc="384">
                <a:latin typeface="Avenir Book"/>
                <a:ea typeface="Avenir Book"/>
                <a:cs typeface="Avenir Book"/>
                <a:sym typeface="Avenir Book"/>
              </a:defRPr>
            </a:lvl5p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Horizontal Alt">
    <p:spTree>
      <p:nvGrpSpPr>
        <p:cNvPr id="1" name=""/>
        <p:cNvGrpSpPr/>
        <p:nvPr/>
      </p:nvGrpSpPr>
      <p:grpSpPr>
        <a:xfrm>
          <a:off x="0" y="0"/>
          <a:ext cx="0" cy="0"/>
          <a:chOff x="0" y="0"/>
          <a:chExt cx="0" cy="0"/>
        </a:xfrm>
      </p:grpSpPr>
      <p:sp>
        <p:nvSpPr>
          <p:cNvPr id="30" name="Shape 30"/>
          <p:cNvSpPr>
            <a:spLocks noGrp="1"/>
          </p:cNvSpPr>
          <p:nvPr>
            <p:ph type="pic" idx="13"/>
          </p:nvPr>
        </p:nvSpPr>
        <p:spPr>
          <a:xfrm>
            <a:off x="0" y="2717800"/>
            <a:ext cx="13004800" cy="7035800"/>
          </a:xfrm>
          <a:prstGeom prst="rect">
            <a:avLst/>
          </a:prstGeom>
        </p:spPr>
        <p:txBody>
          <a:bodyPr lIns="91439" tIns="45719" rIns="91439" bIns="45719" anchor="t">
            <a:noAutofit/>
          </a:bodyPr>
          <a:lstStyle/>
          <a:p>
            <a:endParaRPr/>
          </a:p>
        </p:txBody>
      </p:sp>
      <p:sp>
        <p:nvSpPr>
          <p:cNvPr id="31" name="Shape 31"/>
          <p:cNvSpPr>
            <a:spLocks noGrp="1"/>
          </p:cNvSpPr>
          <p:nvPr>
            <p:ph type="title"/>
          </p:nvPr>
        </p:nvSpPr>
        <p:spPr>
          <a:xfrm>
            <a:off x="660400" y="1003300"/>
            <a:ext cx="11684000" cy="1460500"/>
          </a:xfrm>
          <a:prstGeom prst="rect">
            <a:avLst/>
          </a:prstGeom>
        </p:spPr>
        <p:txBody>
          <a:bodyPr/>
          <a:lstStyle>
            <a:lvl1pPr>
              <a:defRPr sz="6200" spc="992"/>
            </a:lvl1pPr>
          </a:lstStyle>
          <a:p>
            <a:r>
              <a:t>Title Text</a:t>
            </a:r>
          </a:p>
        </p:txBody>
      </p:sp>
      <p:sp>
        <p:nvSpPr>
          <p:cNvPr id="32" name="Shape 32"/>
          <p:cNvSpPr>
            <a:spLocks noGrp="1"/>
          </p:cNvSpPr>
          <p:nvPr>
            <p:ph type="body" sz="quarter" idx="1"/>
          </p:nvPr>
        </p:nvSpPr>
        <p:spPr>
          <a:xfrm>
            <a:off x="660400" y="508000"/>
            <a:ext cx="11684000" cy="508000"/>
          </a:xfrm>
          <a:prstGeom prst="rect">
            <a:avLst/>
          </a:prstGeom>
        </p:spPr>
        <p:txBody>
          <a:bodyPr/>
          <a:lstStyle>
            <a:lvl1pPr marL="0" indent="0">
              <a:spcBef>
                <a:spcPts val="0"/>
              </a:spcBef>
              <a:buClrTx/>
              <a:buSzTx/>
              <a:buNone/>
              <a:defRPr sz="2400" cap="all" spc="384">
                <a:latin typeface="Avenir Book"/>
                <a:ea typeface="Avenir Book"/>
                <a:cs typeface="Avenir Book"/>
                <a:sym typeface="Avenir Book"/>
              </a:defRPr>
            </a:lvl1pPr>
            <a:lvl2pPr marL="0" indent="228600">
              <a:spcBef>
                <a:spcPts val="0"/>
              </a:spcBef>
              <a:buClrTx/>
              <a:buSzTx/>
              <a:buNone/>
              <a:defRPr sz="2400" cap="all" spc="384">
                <a:latin typeface="Avenir Book"/>
                <a:ea typeface="Avenir Book"/>
                <a:cs typeface="Avenir Book"/>
                <a:sym typeface="Avenir Book"/>
              </a:defRPr>
            </a:lvl2pPr>
            <a:lvl3pPr marL="0" indent="457200">
              <a:spcBef>
                <a:spcPts val="0"/>
              </a:spcBef>
              <a:buClrTx/>
              <a:buSzTx/>
              <a:buNone/>
              <a:defRPr sz="2400" cap="all" spc="384">
                <a:latin typeface="Avenir Book"/>
                <a:ea typeface="Avenir Book"/>
                <a:cs typeface="Avenir Book"/>
                <a:sym typeface="Avenir Book"/>
              </a:defRPr>
            </a:lvl3pPr>
            <a:lvl4pPr marL="0" indent="685800">
              <a:spcBef>
                <a:spcPts val="0"/>
              </a:spcBef>
              <a:buClrTx/>
              <a:buSzTx/>
              <a:buNone/>
              <a:defRPr sz="2400" cap="all" spc="384">
                <a:latin typeface="Avenir Book"/>
                <a:ea typeface="Avenir Book"/>
                <a:cs typeface="Avenir Book"/>
                <a:sym typeface="Avenir Book"/>
              </a:defRPr>
            </a:lvl4pPr>
            <a:lvl5pPr marL="0" indent="914400">
              <a:spcBef>
                <a:spcPts val="0"/>
              </a:spcBef>
              <a:buClrTx/>
              <a:buSzTx/>
              <a:buNone/>
              <a:defRPr sz="2400" cap="all" spc="384">
                <a:latin typeface="Avenir Book"/>
                <a:ea typeface="Avenir Book"/>
                <a:cs typeface="Avenir Book"/>
                <a:sym typeface="Avenir Book"/>
              </a:defRPr>
            </a:lvl5pPr>
          </a:lstStyle>
          <a:p>
            <a:r>
              <a:t>Body Level One</a:t>
            </a:r>
          </a:p>
          <a:p>
            <a:pPr lvl="1"/>
            <a:r>
              <a:t>Body Level Two</a:t>
            </a:r>
          </a:p>
          <a:p>
            <a:pPr lvl="2"/>
            <a:r>
              <a:t>Body Level Three</a:t>
            </a:r>
          </a:p>
          <a:p>
            <a:pPr lvl="3"/>
            <a:r>
              <a:t>Body Level Four</a:t>
            </a:r>
          </a:p>
          <a:p>
            <a:pPr lvl="4"/>
            <a:r>
              <a:t>Body Level Five</a:t>
            </a:r>
          </a:p>
        </p:txBody>
      </p:sp>
      <p:sp>
        <p:nvSpPr>
          <p:cNvPr id="33" name="Shape 3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40" name="Shape 40"/>
          <p:cNvSpPr>
            <a:spLocks noGrp="1"/>
          </p:cNvSpPr>
          <p:nvPr>
            <p:ph type="title"/>
          </p:nvPr>
        </p:nvSpPr>
        <p:spPr>
          <a:xfrm>
            <a:off x="660400" y="3759200"/>
            <a:ext cx="11684000" cy="2222500"/>
          </a:xfrm>
          <a:prstGeom prst="rect">
            <a:avLst/>
          </a:prstGeom>
        </p:spPr>
        <p:txBody>
          <a:bodyPr anchor="ctr"/>
          <a:lstStyle>
            <a:lvl1pPr>
              <a:defRPr sz="6200" spc="992"/>
            </a:lvl1pPr>
          </a:lstStyle>
          <a:p>
            <a:r>
              <a:t>Title Text</a:t>
            </a:r>
          </a:p>
        </p:txBody>
      </p:sp>
      <p:sp>
        <p:nvSpPr>
          <p:cNvPr id="41" name="Shape 4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48" name="Shape 48"/>
          <p:cNvSpPr>
            <a:spLocks noGrp="1"/>
          </p:cNvSpPr>
          <p:nvPr>
            <p:ph type="pic" idx="13"/>
          </p:nvPr>
        </p:nvSpPr>
        <p:spPr>
          <a:xfrm>
            <a:off x="6496050" y="6350"/>
            <a:ext cx="6502400" cy="9753600"/>
          </a:xfrm>
          <a:prstGeom prst="rect">
            <a:avLst/>
          </a:prstGeom>
        </p:spPr>
        <p:txBody>
          <a:bodyPr lIns="91439" tIns="45719" rIns="91439" bIns="45719" anchor="t">
            <a:noAutofit/>
          </a:bodyPr>
          <a:lstStyle/>
          <a:p>
            <a:endParaRPr/>
          </a:p>
        </p:txBody>
      </p:sp>
      <p:sp>
        <p:nvSpPr>
          <p:cNvPr id="49" name="Shape 49"/>
          <p:cNvSpPr>
            <a:spLocks noGrp="1"/>
          </p:cNvSpPr>
          <p:nvPr>
            <p:ph type="title"/>
          </p:nvPr>
        </p:nvSpPr>
        <p:spPr>
          <a:xfrm>
            <a:off x="546100" y="4305300"/>
            <a:ext cx="5410200" cy="2984500"/>
          </a:xfrm>
          <a:prstGeom prst="rect">
            <a:avLst/>
          </a:prstGeom>
        </p:spPr>
        <p:txBody>
          <a:bodyPr/>
          <a:lstStyle/>
          <a:p>
            <a:r>
              <a:t>Title Text</a:t>
            </a:r>
          </a:p>
        </p:txBody>
      </p:sp>
      <p:sp>
        <p:nvSpPr>
          <p:cNvPr id="50" name="Shape 50"/>
          <p:cNvSpPr>
            <a:spLocks noGrp="1"/>
          </p:cNvSpPr>
          <p:nvPr>
            <p:ph type="body" sz="quarter" idx="1"/>
          </p:nvPr>
        </p:nvSpPr>
        <p:spPr>
          <a:xfrm>
            <a:off x="546100" y="3429000"/>
            <a:ext cx="5410200" cy="889000"/>
          </a:xfrm>
          <a:prstGeom prst="rect">
            <a:avLst/>
          </a:prstGeom>
        </p:spPr>
        <p:txBody>
          <a:bodyPr/>
          <a:lstStyle>
            <a:lvl1pPr marL="0" indent="0">
              <a:spcBef>
                <a:spcPts val="0"/>
              </a:spcBef>
              <a:buClrTx/>
              <a:buSzTx/>
              <a:buNone/>
              <a:defRPr sz="2400" cap="all" spc="384">
                <a:solidFill>
                  <a:schemeClr val="accent2">
                    <a:satOff val="44164"/>
                    <a:lumOff val="14231"/>
                  </a:schemeClr>
                </a:solidFill>
                <a:latin typeface="Avenir Book"/>
                <a:ea typeface="Avenir Book"/>
                <a:cs typeface="Avenir Book"/>
                <a:sym typeface="Avenir Book"/>
              </a:defRPr>
            </a:lvl1pPr>
            <a:lvl2pPr marL="0" indent="228600">
              <a:spcBef>
                <a:spcPts val="0"/>
              </a:spcBef>
              <a:buClrTx/>
              <a:buSzTx/>
              <a:buNone/>
              <a:defRPr sz="2400" cap="all" spc="384">
                <a:solidFill>
                  <a:schemeClr val="accent2">
                    <a:satOff val="44164"/>
                    <a:lumOff val="14231"/>
                  </a:schemeClr>
                </a:solidFill>
                <a:latin typeface="Avenir Book"/>
                <a:ea typeface="Avenir Book"/>
                <a:cs typeface="Avenir Book"/>
                <a:sym typeface="Avenir Book"/>
              </a:defRPr>
            </a:lvl2pPr>
            <a:lvl3pPr marL="0" indent="457200">
              <a:spcBef>
                <a:spcPts val="0"/>
              </a:spcBef>
              <a:buClrTx/>
              <a:buSzTx/>
              <a:buNone/>
              <a:defRPr sz="2400" cap="all" spc="384">
                <a:solidFill>
                  <a:schemeClr val="accent2">
                    <a:satOff val="44164"/>
                    <a:lumOff val="14231"/>
                  </a:schemeClr>
                </a:solidFill>
                <a:latin typeface="Avenir Book"/>
                <a:ea typeface="Avenir Book"/>
                <a:cs typeface="Avenir Book"/>
                <a:sym typeface="Avenir Book"/>
              </a:defRPr>
            </a:lvl3pPr>
            <a:lvl4pPr marL="0" indent="685800">
              <a:spcBef>
                <a:spcPts val="0"/>
              </a:spcBef>
              <a:buClrTx/>
              <a:buSzTx/>
              <a:buNone/>
              <a:defRPr sz="2400" cap="all" spc="384">
                <a:solidFill>
                  <a:schemeClr val="accent2">
                    <a:satOff val="44164"/>
                    <a:lumOff val="14231"/>
                  </a:schemeClr>
                </a:solidFill>
                <a:latin typeface="Avenir Book"/>
                <a:ea typeface="Avenir Book"/>
                <a:cs typeface="Avenir Book"/>
                <a:sym typeface="Avenir Book"/>
              </a:defRPr>
            </a:lvl4pPr>
            <a:lvl5pPr marL="0" indent="914400">
              <a:spcBef>
                <a:spcPts val="0"/>
              </a:spcBef>
              <a:buClrTx/>
              <a:buSzTx/>
              <a:buNone/>
              <a:defRPr sz="2400" cap="all" spc="384">
                <a:solidFill>
                  <a:schemeClr val="accent2">
                    <a:satOff val="44164"/>
                    <a:lumOff val="14231"/>
                  </a:schemeClr>
                </a:solidFill>
                <a:latin typeface="Avenir Book"/>
                <a:ea typeface="Avenir Book"/>
                <a:cs typeface="Avenir Book"/>
                <a:sym typeface="Avenir Book"/>
              </a:defRPr>
            </a:lvl5pPr>
          </a:lstStyle>
          <a:p>
            <a:r>
              <a:t>Body Level One</a:t>
            </a:r>
          </a:p>
          <a:p>
            <a:pPr lvl="1"/>
            <a:r>
              <a:t>Body Level Two</a:t>
            </a:r>
          </a:p>
          <a:p>
            <a:pPr lvl="2"/>
            <a:r>
              <a:t>Body Level Three</a:t>
            </a:r>
          </a:p>
          <a:p>
            <a:pPr lvl="3"/>
            <a:r>
              <a:t>Body Level Four</a:t>
            </a:r>
          </a:p>
          <a:p>
            <a:pPr lvl="4"/>
            <a:r>
              <a:t>Body Level Five</a:t>
            </a:r>
          </a:p>
        </p:txBody>
      </p:sp>
      <p:sp>
        <p:nvSpPr>
          <p:cNvPr id="51" name="Shape 5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8" name="Shape 58"/>
          <p:cNvSpPr>
            <a:spLocks noGrp="1"/>
          </p:cNvSpPr>
          <p:nvPr>
            <p:ph type="title"/>
          </p:nvPr>
        </p:nvSpPr>
        <p:spPr>
          <a:prstGeom prst="rect">
            <a:avLst/>
          </a:prstGeom>
        </p:spPr>
        <p:txBody>
          <a:bodyPr/>
          <a:lstStyle/>
          <a:p>
            <a:r>
              <a:t>Title Text</a:t>
            </a:r>
          </a:p>
        </p:txBody>
      </p:sp>
      <p:sp>
        <p:nvSpPr>
          <p:cNvPr id="59" name="Shape 5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6" name="Shape 66"/>
          <p:cNvSpPr>
            <a:spLocks noGrp="1"/>
          </p:cNvSpPr>
          <p:nvPr>
            <p:ph type="title"/>
          </p:nvPr>
        </p:nvSpPr>
        <p:spPr>
          <a:prstGeom prst="rect">
            <a:avLst/>
          </a:prstGeom>
        </p:spPr>
        <p:txBody>
          <a:bodyPr/>
          <a:lstStyle/>
          <a:p>
            <a:r>
              <a:t>Title Text</a:t>
            </a:r>
          </a:p>
        </p:txBody>
      </p:sp>
      <p:sp>
        <p:nvSpPr>
          <p:cNvPr id="67" name="Shape 6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68" name="Shape 6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75" name="Shape 75"/>
          <p:cNvSpPr>
            <a:spLocks noGrp="1"/>
          </p:cNvSpPr>
          <p:nvPr>
            <p:ph type="pic" idx="13"/>
          </p:nvPr>
        </p:nvSpPr>
        <p:spPr>
          <a:xfrm>
            <a:off x="6502400" y="0"/>
            <a:ext cx="6502400" cy="9753600"/>
          </a:xfrm>
          <a:prstGeom prst="rect">
            <a:avLst/>
          </a:prstGeom>
        </p:spPr>
        <p:txBody>
          <a:bodyPr lIns="91439" tIns="45719" rIns="91439" bIns="45719" anchor="t">
            <a:noAutofit/>
          </a:bodyPr>
          <a:lstStyle/>
          <a:p>
            <a:endParaRPr/>
          </a:p>
        </p:txBody>
      </p:sp>
      <p:sp>
        <p:nvSpPr>
          <p:cNvPr id="76" name="Shape 76"/>
          <p:cNvSpPr>
            <a:spLocks noGrp="1"/>
          </p:cNvSpPr>
          <p:nvPr>
            <p:ph type="title"/>
          </p:nvPr>
        </p:nvSpPr>
        <p:spPr>
          <a:xfrm>
            <a:off x="660400" y="609600"/>
            <a:ext cx="5080000" cy="1854200"/>
          </a:xfrm>
          <a:prstGeom prst="rect">
            <a:avLst/>
          </a:prstGeom>
        </p:spPr>
        <p:txBody>
          <a:bodyPr/>
          <a:lstStyle/>
          <a:p>
            <a:r>
              <a:t>Title Text</a:t>
            </a:r>
          </a:p>
        </p:txBody>
      </p:sp>
      <p:sp>
        <p:nvSpPr>
          <p:cNvPr id="77" name="Shape 77"/>
          <p:cNvSpPr>
            <a:spLocks noGrp="1"/>
          </p:cNvSpPr>
          <p:nvPr>
            <p:ph type="body" sz="half" idx="1"/>
          </p:nvPr>
        </p:nvSpPr>
        <p:spPr>
          <a:xfrm>
            <a:off x="660400" y="2819400"/>
            <a:ext cx="5080000" cy="6057900"/>
          </a:xfrm>
          <a:prstGeom prst="rect">
            <a:avLst/>
          </a:prstGeom>
        </p:spPr>
        <p:txBody>
          <a:bodyPr/>
          <a:lstStyle>
            <a:lvl1pPr marL="393700" indent="-393700">
              <a:spcBef>
                <a:spcPts val="3200"/>
              </a:spcBef>
              <a:defRPr sz="3000"/>
            </a:lvl1pPr>
            <a:lvl2pPr marL="787400" indent="-393700">
              <a:spcBef>
                <a:spcPts val="3200"/>
              </a:spcBef>
              <a:defRPr sz="3000"/>
            </a:lvl2pPr>
            <a:lvl3pPr marL="1181100" indent="-393700">
              <a:spcBef>
                <a:spcPts val="3200"/>
              </a:spcBef>
              <a:defRPr sz="3000"/>
            </a:lvl3pPr>
            <a:lvl4pPr marL="1574800" indent="-393700">
              <a:spcBef>
                <a:spcPts val="3200"/>
              </a:spcBef>
              <a:defRPr sz="3000"/>
            </a:lvl4pPr>
            <a:lvl5pPr marL="1968500" indent="-393700">
              <a:spcBef>
                <a:spcPts val="3200"/>
              </a:spcBef>
              <a:defRPr sz="3000"/>
            </a:lvl5pPr>
          </a:lstStyle>
          <a:p>
            <a:r>
              <a:t>Body Level One</a:t>
            </a:r>
          </a:p>
          <a:p>
            <a:pPr lvl="1"/>
            <a:r>
              <a:t>Body Level Two</a:t>
            </a:r>
          </a:p>
          <a:p>
            <a:pPr lvl="2"/>
            <a:r>
              <a:t>Body Level Three</a:t>
            </a:r>
          </a:p>
          <a:p>
            <a:pPr lvl="3"/>
            <a:r>
              <a:t>Body Level Four</a:t>
            </a:r>
          </a:p>
          <a:p>
            <a:pPr lvl="4"/>
            <a:r>
              <a:t>Body Level Five</a:t>
            </a:r>
          </a:p>
        </p:txBody>
      </p:sp>
      <p:sp>
        <p:nvSpPr>
          <p:cNvPr id="78" name="Shape 7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85" name="Shape 85"/>
          <p:cNvSpPr>
            <a:spLocks noGrp="1"/>
          </p:cNvSpPr>
          <p:nvPr>
            <p:ph type="body" idx="1"/>
          </p:nvPr>
        </p:nvSpPr>
        <p:spPr>
          <a:xfrm>
            <a:off x="660400" y="1511300"/>
            <a:ext cx="11684000" cy="67183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86" name="Shape 8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660400" y="609600"/>
            <a:ext cx="11684000" cy="1422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a:bodyPr>
          <a:lstStyle/>
          <a:p>
            <a:r>
              <a:t>Title Text</a:t>
            </a:r>
          </a:p>
        </p:txBody>
      </p:sp>
      <p:sp>
        <p:nvSpPr>
          <p:cNvPr id="3" name="Shape 3"/>
          <p:cNvSpPr>
            <a:spLocks noGrp="1"/>
          </p:cNvSpPr>
          <p:nvPr>
            <p:ph type="body" idx="1"/>
          </p:nvPr>
        </p:nvSpPr>
        <p:spPr>
          <a:xfrm>
            <a:off x="660400" y="2019300"/>
            <a:ext cx="11684000" cy="67183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6311897" y="9258300"/>
            <a:ext cx="352045" cy="4191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xmlns:p14="http://schemas.microsoft.com/office/powerpoint/2010/main" spd="med"/>
  <p:txStyles>
    <p:titleStyle>
      <a:lvl1pPr marL="0" marR="0" indent="0" algn="l" defTabSz="584200" rtl="0" latinLnBrk="0">
        <a:lnSpc>
          <a:spcPct val="100000"/>
        </a:lnSpc>
        <a:spcBef>
          <a:spcPts val="0"/>
        </a:spcBef>
        <a:spcAft>
          <a:spcPts val="0"/>
        </a:spcAft>
        <a:buClrTx/>
        <a:buSzTx/>
        <a:buFontTx/>
        <a:buNone/>
        <a:tabLst/>
        <a:defRPr sz="4500" b="0" i="0" u="none" strike="noStrike" cap="all" spc="720" baseline="0">
          <a:ln>
            <a:noFill/>
          </a:ln>
          <a:solidFill>
            <a:srgbClr val="FFFFFF"/>
          </a:solidFill>
          <a:uFillTx/>
          <a:latin typeface="+mn-lt"/>
          <a:ea typeface="+mn-ea"/>
          <a:cs typeface="+mn-cs"/>
          <a:sym typeface="Avenir Light"/>
        </a:defRPr>
      </a:lvl1pPr>
      <a:lvl2pPr marL="0" marR="0" indent="228600" algn="l" defTabSz="584200" rtl="0" latinLnBrk="0">
        <a:lnSpc>
          <a:spcPct val="100000"/>
        </a:lnSpc>
        <a:spcBef>
          <a:spcPts val="0"/>
        </a:spcBef>
        <a:spcAft>
          <a:spcPts val="0"/>
        </a:spcAft>
        <a:buClrTx/>
        <a:buSzTx/>
        <a:buFontTx/>
        <a:buNone/>
        <a:tabLst/>
        <a:defRPr sz="4500" b="0" i="0" u="none" strike="noStrike" cap="all" spc="720" baseline="0">
          <a:ln>
            <a:noFill/>
          </a:ln>
          <a:solidFill>
            <a:srgbClr val="FFFFFF"/>
          </a:solidFill>
          <a:uFillTx/>
          <a:latin typeface="+mn-lt"/>
          <a:ea typeface="+mn-ea"/>
          <a:cs typeface="+mn-cs"/>
          <a:sym typeface="Avenir Light"/>
        </a:defRPr>
      </a:lvl2pPr>
      <a:lvl3pPr marL="0" marR="0" indent="457200" algn="l" defTabSz="584200" rtl="0" latinLnBrk="0">
        <a:lnSpc>
          <a:spcPct val="100000"/>
        </a:lnSpc>
        <a:spcBef>
          <a:spcPts val="0"/>
        </a:spcBef>
        <a:spcAft>
          <a:spcPts val="0"/>
        </a:spcAft>
        <a:buClrTx/>
        <a:buSzTx/>
        <a:buFontTx/>
        <a:buNone/>
        <a:tabLst/>
        <a:defRPr sz="4500" b="0" i="0" u="none" strike="noStrike" cap="all" spc="720" baseline="0">
          <a:ln>
            <a:noFill/>
          </a:ln>
          <a:solidFill>
            <a:srgbClr val="FFFFFF"/>
          </a:solidFill>
          <a:uFillTx/>
          <a:latin typeface="+mn-lt"/>
          <a:ea typeface="+mn-ea"/>
          <a:cs typeface="+mn-cs"/>
          <a:sym typeface="Avenir Light"/>
        </a:defRPr>
      </a:lvl3pPr>
      <a:lvl4pPr marL="0" marR="0" indent="685800" algn="l" defTabSz="584200" rtl="0" latinLnBrk="0">
        <a:lnSpc>
          <a:spcPct val="100000"/>
        </a:lnSpc>
        <a:spcBef>
          <a:spcPts val="0"/>
        </a:spcBef>
        <a:spcAft>
          <a:spcPts val="0"/>
        </a:spcAft>
        <a:buClrTx/>
        <a:buSzTx/>
        <a:buFontTx/>
        <a:buNone/>
        <a:tabLst/>
        <a:defRPr sz="4500" b="0" i="0" u="none" strike="noStrike" cap="all" spc="720" baseline="0">
          <a:ln>
            <a:noFill/>
          </a:ln>
          <a:solidFill>
            <a:srgbClr val="FFFFFF"/>
          </a:solidFill>
          <a:uFillTx/>
          <a:latin typeface="+mn-lt"/>
          <a:ea typeface="+mn-ea"/>
          <a:cs typeface="+mn-cs"/>
          <a:sym typeface="Avenir Light"/>
        </a:defRPr>
      </a:lvl4pPr>
      <a:lvl5pPr marL="0" marR="0" indent="914400" algn="l" defTabSz="584200" rtl="0" latinLnBrk="0">
        <a:lnSpc>
          <a:spcPct val="100000"/>
        </a:lnSpc>
        <a:spcBef>
          <a:spcPts val="0"/>
        </a:spcBef>
        <a:spcAft>
          <a:spcPts val="0"/>
        </a:spcAft>
        <a:buClrTx/>
        <a:buSzTx/>
        <a:buFontTx/>
        <a:buNone/>
        <a:tabLst/>
        <a:defRPr sz="4500" b="0" i="0" u="none" strike="noStrike" cap="all" spc="720" baseline="0">
          <a:ln>
            <a:noFill/>
          </a:ln>
          <a:solidFill>
            <a:srgbClr val="FFFFFF"/>
          </a:solidFill>
          <a:uFillTx/>
          <a:latin typeface="+mn-lt"/>
          <a:ea typeface="+mn-ea"/>
          <a:cs typeface="+mn-cs"/>
          <a:sym typeface="Avenir Light"/>
        </a:defRPr>
      </a:lvl5pPr>
      <a:lvl6pPr marL="0" marR="0" indent="1143000" algn="l" defTabSz="584200" rtl="0" latinLnBrk="0">
        <a:lnSpc>
          <a:spcPct val="100000"/>
        </a:lnSpc>
        <a:spcBef>
          <a:spcPts val="0"/>
        </a:spcBef>
        <a:spcAft>
          <a:spcPts val="0"/>
        </a:spcAft>
        <a:buClrTx/>
        <a:buSzTx/>
        <a:buFontTx/>
        <a:buNone/>
        <a:tabLst/>
        <a:defRPr sz="4500" b="0" i="0" u="none" strike="noStrike" cap="all" spc="720" baseline="0">
          <a:ln>
            <a:noFill/>
          </a:ln>
          <a:solidFill>
            <a:srgbClr val="FFFFFF"/>
          </a:solidFill>
          <a:uFillTx/>
          <a:latin typeface="+mn-lt"/>
          <a:ea typeface="+mn-ea"/>
          <a:cs typeface="+mn-cs"/>
          <a:sym typeface="Avenir Light"/>
        </a:defRPr>
      </a:lvl6pPr>
      <a:lvl7pPr marL="0" marR="0" indent="1371600" algn="l" defTabSz="584200" rtl="0" latinLnBrk="0">
        <a:lnSpc>
          <a:spcPct val="100000"/>
        </a:lnSpc>
        <a:spcBef>
          <a:spcPts val="0"/>
        </a:spcBef>
        <a:spcAft>
          <a:spcPts val="0"/>
        </a:spcAft>
        <a:buClrTx/>
        <a:buSzTx/>
        <a:buFontTx/>
        <a:buNone/>
        <a:tabLst/>
        <a:defRPr sz="4500" b="0" i="0" u="none" strike="noStrike" cap="all" spc="720" baseline="0">
          <a:ln>
            <a:noFill/>
          </a:ln>
          <a:solidFill>
            <a:srgbClr val="FFFFFF"/>
          </a:solidFill>
          <a:uFillTx/>
          <a:latin typeface="+mn-lt"/>
          <a:ea typeface="+mn-ea"/>
          <a:cs typeface="+mn-cs"/>
          <a:sym typeface="Avenir Light"/>
        </a:defRPr>
      </a:lvl7pPr>
      <a:lvl8pPr marL="0" marR="0" indent="1600200" algn="l" defTabSz="584200" rtl="0" latinLnBrk="0">
        <a:lnSpc>
          <a:spcPct val="100000"/>
        </a:lnSpc>
        <a:spcBef>
          <a:spcPts val="0"/>
        </a:spcBef>
        <a:spcAft>
          <a:spcPts val="0"/>
        </a:spcAft>
        <a:buClrTx/>
        <a:buSzTx/>
        <a:buFontTx/>
        <a:buNone/>
        <a:tabLst/>
        <a:defRPr sz="4500" b="0" i="0" u="none" strike="noStrike" cap="all" spc="720" baseline="0">
          <a:ln>
            <a:noFill/>
          </a:ln>
          <a:solidFill>
            <a:srgbClr val="FFFFFF"/>
          </a:solidFill>
          <a:uFillTx/>
          <a:latin typeface="+mn-lt"/>
          <a:ea typeface="+mn-ea"/>
          <a:cs typeface="+mn-cs"/>
          <a:sym typeface="Avenir Light"/>
        </a:defRPr>
      </a:lvl8pPr>
      <a:lvl9pPr marL="0" marR="0" indent="1828800" algn="l" defTabSz="584200" rtl="0" latinLnBrk="0">
        <a:lnSpc>
          <a:spcPct val="100000"/>
        </a:lnSpc>
        <a:spcBef>
          <a:spcPts val="0"/>
        </a:spcBef>
        <a:spcAft>
          <a:spcPts val="0"/>
        </a:spcAft>
        <a:buClrTx/>
        <a:buSzTx/>
        <a:buFontTx/>
        <a:buNone/>
        <a:tabLst/>
        <a:defRPr sz="4500" b="0" i="0" u="none" strike="noStrike" cap="all" spc="720" baseline="0">
          <a:ln>
            <a:noFill/>
          </a:ln>
          <a:solidFill>
            <a:srgbClr val="FFFFFF"/>
          </a:solidFill>
          <a:uFillTx/>
          <a:latin typeface="+mn-lt"/>
          <a:ea typeface="+mn-ea"/>
          <a:cs typeface="+mn-cs"/>
          <a:sym typeface="Avenir Light"/>
        </a:defRPr>
      </a:lvl9pPr>
    </p:titleStyle>
    <p:bodyStyle>
      <a:lvl1pPr marL="469900" marR="0" indent="-469900" algn="l" defTabSz="584200" latinLnBrk="0">
        <a:lnSpc>
          <a:spcPct val="100000"/>
        </a:lnSpc>
        <a:spcBef>
          <a:spcPts val="4200"/>
        </a:spcBef>
        <a:spcAft>
          <a:spcPts val="0"/>
        </a:spcAft>
        <a:buClr>
          <a:srgbClr val="646464"/>
        </a:buClr>
        <a:buSzPct val="90000"/>
        <a:buFontTx/>
        <a:buChar char="•"/>
        <a:tabLst/>
        <a:defRPr sz="3600" b="0" i="0" u="none" strike="noStrike" cap="none" spc="0" baseline="0">
          <a:ln>
            <a:noFill/>
          </a:ln>
          <a:solidFill>
            <a:srgbClr val="FFFFFF"/>
          </a:solidFill>
          <a:uFillTx/>
          <a:latin typeface="+mn-lt"/>
          <a:ea typeface="+mn-ea"/>
          <a:cs typeface="+mn-cs"/>
          <a:sym typeface="Avenir Light"/>
        </a:defRPr>
      </a:lvl1pPr>
      <a:lvl2pPr marL="939800" marR="0" indent="-469900" algn="l" defTabSz="584200" latinLnBrk="0">
        <a:lnSpc>
          <a:spcPct val="100000"/>
        </a:lnSpc>
        <a:spcBef>
          <a:spcPts val="4200"/>
        </a:spcBef>
        <a:spcAft>
          <a:spcPts val="0"/>
        </a:spcAft>
        <a:buClr>
          <a:srgbClr val="646464"/>
        </a:buClr>
        <a:buSzPct val="90000"/>
        <a:buFontTx/>
        <a:buChar char="•"/>
        <a:tabLst/>
        <a:defRPr sz="3600" b="0" i="0" u="none" strike="noStrike" cap="none" spc="0" baseline="0">
          <a:ln>
            <a:noFill/>
          </a:ln>
          <a:solidFill>
            <a:srgbClr val="FFFFFF"/>
          </a:solidFill>
          <a:uFillTx/>
          <a:latin typeface="+mn-lt"/>
          <a:ea typeface="+mn-ea"/>
          <a:cs typeface="+mn-cs"/>
          <a:sym typeface="Avenir Light"/>
        </a:defRPr>
      </a:lvl2pPr>
      <a:lvl3pPr marL="1409700" marR="0" indent="-469900" algn="l" defTabSz="584200" latinLnBrk="0">
        <a:lnSpc>
          <a:spcPct val="100000"/>
        </a:lnSpc>
        <a:spcBef>
          <a:spcPts val="4200"/>
        </a:spcBef>
        <a:spcAft>
          <a:spcPts val="0"/>
        </a:spcAft>
        <a:buClr>
          <a:srgbClr val="646464"/>
        </a:buClr>
        <a:buSzPct val="90000"/>
        <a:buFontTx/>
        <a:buChar char="•"/>
        <a:tabLst/>
        <a:defRPr sz="3600" b="0" i="0" u="none" strike="noStrike" cap="none" spc="0" baseline="0">
          <a:ln>
            <a:noFill/>
          </a:ln>
          <a:solidFill>
            <a:srgbClr val="FFFFFF"/>
          </a:solidFill>
          <a:uFillTx/>
          <a:latin typeface="+mn-lt"/>
          <a:ea typeface="+mn-ea"/>
          <a:cs typeface="+mn-cs"/>
          <a:sym typeface="Avenir Light"/>
        </a:defRPr>
      </a:lvl3pPr>
      <a:lvl4pPr marL="1879600" marR="0" indent="-469900" algn="l" defTabSz="584200" latinLnBrk="0">
        <a:lnSpc>
          <a:spcPct val="100000"/>
        </a:lnSpc>
        <a:spcBef>
          <a:spcPts val="4200"/>
        </a:spcBef>
        <a:spcAft>
          <a:spcPts val="0"/>
        </a:spcAft>
        <a:buClr>
          <a:srgbClr val="646464"/>
        </a:buClr>
        <a:buSzPct val="90000"/>
        <a:buFontTx/>
        <a:buChar char="•"/>
        <a:tabLst/>
        <a:defRPr sz="3600" b="0" i="0" u="none" strike="noStrike" cap="none" spc="0" baseline="0">
          <a:ln>
            <a:noFill/>
          </a:ln>
          <a:solidFill>
            <a:srgbClr val="FFFFFF"/>
          </a:solidFill>
          <a:uFillTx/>
          <a:latin typeface="+mn-lt"/>
          <a:ea typeface="+mn-ea"/>
          <a:cs typeface="+mn-cs"/>
          <a:sym typeface="Avenir Light"/>
        </a:defRPr>
      </a:lvl4pPr>
      <a:lvl5pPr marL="2349500" marR="0" indent="-469900" algn="l" defTabSz="584200" latinLnBrk="0">
        <a:lnSpc>
          <a:spcPct val="100000"/>
        </a:lnSpc>
        <a:spcBef>
          <a:spcPts val="4200"/>
        </a:spcBef>
        <a:spcAft>
          <a:spcPts val="0"/>
        </a:spcAft>
        <a:buClr>
          <a:srgbClr val="646464"/>
        </a:buClr>
        <a:buSzPct val="90000"/>
        <a:buFontTx/>
        <a:buChar char="•"/>
        <a:tabLst/>
        <a:defRPr sz="3600" b="0" i="0" u="none" strike="noStrike" cap="none" spc="0" baseline="0">
          <a:ln>
            <a:noFill/>
          </a:ln>
          <a:solidFill>
            <a:srgbClr val="FFFFFF"/>
          </a:solidFill>
          <a:uFillTx/>
          <a:latin typeface="+mn-lt"/>
          <a:ea typeface="+mn-ea"/>
          <a:cs typeface="+mn-cs"/>
          <a:sym typeface="Avenir Light"/>
        </a:defRPr>
      </a:lvl5pPr>
      <a:lvl6pPr marL="2819400" marR="0" indent="-469900" algn="l" defTabSz="584200" latinLnBrk="0">
        <a:lnSpc>
          <a:spcPct val="100000"/>
        </a:lnSpc>
        <a:spcBef>
          <a:spcPts val="4200"/>
        </a:spcBef>
        <a:spcAft>
          <a:spcPts val="0"/>
        </a:spcAft>
        <a:buClr>
          <a:srgbClr val="646464"/>
        </a:buClr>
        <a:buSzPct val="90000"/>
        <a:buFontTx/>
        <a:buChar char="•"/>
        <a:tabLst/>
        <a:defRPr sz="3600" b="0" i="0" u="none" strike="noStrike" cap="none" spc="0" baseline="0">
          <a:ln>
            <a:noFill/>
          </a:ln>
          <a:solidFill>
            <a:srgbClr val="FFFFFF"/>
          </a:solidFill>
          <a:uFillTx/>
          <a:latin typeface="+mn-lt"/>
          <a:ea typeface="+mn-ea"/>
          <a:cs typeface="+mn-cs"/>
          <a:sym typeface="Avenir Light"/>
        </a:defRPr>
      </a:lvl6pPr>
      <a:lvl7pPr marL="3289300" marR="0" indent="-469900" algn="l" defTabSz="584200" latinLnBrk="0">
        <a:lnSpc>
          <a:spcPct val="100000"/>
        </a:lnSpc>
        <a:spcBef>
          <a:spcPts val="4200"/>
        </a:spcBef>
        <a:spcAft>
          <a:spcPts val="0"/>
        </a:spcAft>
        <a:buClr>
          <a:srgbClr val="646464"/>
        </a:buClr>
        <a:buSzPct val="90000"/>
        <a:buFontTx/>
        <a:buChar char="•"/>
        <a:tabLst/>
        <a:defRPr sz="3600" b="0" i="0" u="none" strike="noStrike" cap="none" spc="0" baseline="0">
          <a:ln>
            <a:noFill/>
          </a:ln>
          <a:solidFill>
            <a:srgbClr val="FFFFFF"/>
          </a:solidFill>
          <a:uFillTx/>
          <a:latin typeface="+mn-lt"/>
          <a:ea typeface="+mn-ea"/>
          <a:cs typeface="+mn-cs"/>
          <a:sym typeface="Avenir Light"/>
        </a:defRPr>
      </a:lvl7pPr>
      <a:lvl8pPr marL="3759200" marR="0" indent="-469900" algn="l" defTabSz="584200" latinLnBrk="0">
        <a:lnSpc>
          <a:spcPct val="100000"/>
        </a:lnSpc>
        <a:spcBef>
          <a:spcPts val="4200"/>
        </a:spcBef>
        <a:spcAft>
          <a:spcPts val="0"/>
        </a:spcAft>
        <a:buClr>
          <a:srgbClr val="646464"/>
        </a:buClr>
        <a:buSzPct val="90000"/>
        <a:buFontTx/>
        <a:buChar char="•"/>
        <a:tabLst/>
        <a:defRPr sz="3600" b="0" i="0" u="none" strike="noStrike" cap="none" spc="0" baseline="0">
          <a:ln>
            <a:noFill/>
          </a:ln>
          <a:solidFill>
            <a:srgbClr val="FFFFFF"/>
          </a:solidFill>
          <a:uFillTx/>
          <a:latin typeface="+mn-lt"/>
          <a:ea typeface="+mn-ea"/>
          <a:cs typeface="+mn-cs"/>
          <a:sym typeface="Avenir Light"/>
        </a:defRPr>
      </a:lvl8pPr>
      <a:lvl9pPr marL="4229100" marR="0" indent="-469900" algn="l" defTabSz="584200" latinLnBrk="0">
        <a:lnSpc>
          <a:spcPct val="100000"/>
        </a:lnSpc>
        <a:spcBef>
          <a:spcPts val="4200"/>
        </a:spcBef>
        <a:spcAft>
          <a:spcPts val="0"/>
        </a:spcAft>
        <a:buClr>
          <a:srgbClr val="646464"/>
        </a:buClr>
        <a:buSzPct val="90000"/>
        <a:buFontTx/>
        <a:buChar char="•"/>
        <a:tabLst/>
        <a:defRPr sz="3600" b="0" i="0" u="none" strike="noStrike" cap="none" spc="0" baseline="0">
          <a:ln>
            <a:noFill/>
          </a:ln>
          <a:solidFill>
            <a:srgbClr val="FFFFFF"/>
          </a:solidFill>
          <a:uFillTx/>
          <a:latin typeface="+mn-lt"/>
          <a:ea typeface="+mn-ea"/>
          <a:cs typeface="+mn-cs"/>
          <a:sym typeface="Avenir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venir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venir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venir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venir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venir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venir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venir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venir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venir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1.t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hyperlink" Target="http://via.library.depaul.edu/vhj/vol12/iss2/5" TargetMode="External"/><Relationship Id="rId4" Type="http://schemas.openxmlformats.org/officeDocument/2006/relationships/hyperlink" Target="https://famvin.org/wen/index.php?title=The_Prayer:_''Most_Holy_Virgin,_I_believe_and_confess''" TargetMode="External"/><Relationship Id="rId5" Type="http://schemas.openxmlformats.org/officeDocument/2006/relationships/image" Target="../media/image14.png"/><Relationship Id="rId1" Type="http://schemas.openxmlformats.org/officeDocument/2006/relationships/slideLayout" Target="../slideLayouts/slideLayout11.xml"/><Relationship Id="rId2" Type="http://schemas.openxmlformats.org/officeDocument/2006/relationships/hyperlink" Target="http://via.library.depaul.edu/vhj/vol19/iss2/5"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7.tif"/><Relationship Id="rId3"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9.t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 name="louise-immaculate-conception.jpg"/>
          <p:cNvPicPr>
            <a:picLocks noGrp="1" noChangeAspect="1"/>
          </p:cNvPicPr>
          <p:nvPr>
            <p:ph type="pic" idx="13"/>
          </p:nvPr>
        </p:nvPicPr>
        <p:blipFill>
          <a:blip r:embed="rId2">
            <a:extLst/>
          </a:blip>
          <a:srcRect/>
          <a:stretch>
            <a:fillRect/>
          </a:stretch>
        </p:blipFill>
        <p:spPr>
          <a:prstGeom prst="rect">
            <a:avLst/>
          </a:prstGeom>
        </p:spPr>
      </p:pic>
      <p:sp>
        <p:nvSpPr>
          <p:cNvPr id="140" name="Shape 140"/>
          <p:cNvSpPr>
            <a:spLocks noGrp="1"/>
          </p:cNvSpPr>
          <p:nvPr>
            <p:ph type="title"/>
          </p:nvPr>
        </p:nvSpPr>
        <p:spPr>
          <a:xfrm>
            <a:off x="406400" y="596900"/>
            <a:ext cx="7359601" cy="2286000"/>
          </a:xfrm>
          <a:prstGeom prst="rect">
            <a:avLst/>
          </a:prstGeom>
        </p:spPr>
        <p:txBody>
          <a:bodyPr/>
          <a:lstStyle>
            <a:lvl1pPr defTabSz="362204">
              <a:defRPr sz="3843" spc="615">
                <a:latin typeface="Avenir Medium"/>
                <a:ea typeface="Avenir Medium"/>
                <a:cs typeface="Avenir Medium"/>
                <a:sym typeface="Avenir Medium"/>
              </a:defRPr>
            </a:lvl1pPr>
          </a:lstStyle>
          <a:p>
            <a:r>
              <a:t>St. Louise’s Devotion to the immaculate conception</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 name="pasted-image.tiff"/>
          <p:cNvPicPr>
            <a:picLocks noGrp="1" noChangeAspect="1"/>
          </p:cNvPicPr>
          <p:nvPr>
            <p:ph type="pic" idx="13"/>
          </p:nvPr>
        </p:nvPicPr>
        <p:blipFill>
          <a:blip r:embed="rId2">
            <a:extLst/>
          </a:blip>
          <a:srcRect l="8958" t="1953" r="8958"/>
          <a:stretch>
            <a:fillRect/>
          </a:stretch>
        </p:blipFill>
        <p:spPr>
          <a:xfrm>
            <a:off x="6502400" y="0"/>
            <a:ext cx="6502400" cy="9563100"/>
          </a:xfrm>
          <a:prstGeom prst="rect">
            <a:avLst/>
          </a:prstGeom>
        </p:spPr>
      </p:pic>
      <p:sp>
        <p:nvSpPr>
          <p:cNvPr id="168" name="Shape 168"/>
          <p:cNvSpPr>
            <a:spLocks noGrp="1"/>
          </p:cNvSpPr>
          <p:nvPr>
            <p:ph type="body" sz="half" idx="1"/>
          </p:nvPr>
        </p:nvSpPr>
        <p:spPr>
          <a:xfrm>
            <a:off x="660400" y="876300"/>
            <a:ext cx="5080000" cy="8001000"/>
          </a:xfrm>
          <a:prstGeom prst="rect">
            <a:avLst/>
          </a:prstGeom>
        </p:spPr>
        <p:txBody>
          <a:bodyPr/>
          <a:lstStyle/>
          <a:p>
            <a:pPr marL="0" indent="0">
              <a:buClrTx/>
              <a:buSzTx/>
              <a:buNone/>
            </a:pPr>
            <a:r>
              <a:t>With those words Louise responded to her spiritual director who wanted to know about her practice of prayer. </a:t>
            </a:r>
          </a:p>
          <a:p>
            <a:pPr marL="0" indent="0">
              <a:buClrTx/>
              <a:buSzTx/>
              <a:buNone/>
            </a:pPr>
            <a:r>
              <a:t>Gifted with an exquisite feminine sensitivity Louise was unable to conceal her sentiments as a mother. Her son, Michel who caused her much suffering, led her to think about Mary as a mother of mercy and as a holy mother.</a:t>
            </a:r>
            <a:r>
              <a:rPr baseline="31999"/>
              <a:t>3</a:t>
            </a:r>
          </a:p>
        </p:txBody>
      </p:sp>
      <p:sp>
        <p:nvSpPr>
          <p:cNvPr id="169" name="Shape 169"/>
          <p:cNvSpPr/>
          <p:nvPr/>
        </p:nvSpPr>
        <p:spPr>
          <a:xfrm>
            <a:off x="6502400" y="8483600"/>
            <a:ext cx="6502400" cy="1270000"/>
          </a:xfrm>
          <a:prstGeom prst="rect">
            <a:avLst/>
          </a:prstGeom>
          <a:solidFill>
            <a:schemeClr val="accent1">
              <a:hueOff val="450000"/>
              <a:satOff val="-18071"/>
              <a:lumOff val="-14609"/>
              <a:alpha val="81859"/>
            </a:schemeClr>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1700" cap="all" spc="272">
                <a:latin typeface="Avenir Medium"/>
                <a:ea typeface="Avenir Medium"/>
                <a:cs typeface="Avenir Medium"/>
                <a:sym typeface="Avenir Medium"/>
              </a:defRPr>
            </a:lvl1pPr>
          </a:lstStyle>
          <a:p>
            <a:r>
              <a:t>Henry Ossawa Tanner - Christ and His Mother Studying the Scriptures (c.1909)</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 name="pasted-image-enhanced.jpeg"/>
          <p:cNvPicPr>
            <a:picLocks noGrp="1" noChangeAspect="1"/>
          </p:cNvPicPr>
          <p:nvPr>
            <p:ph type="pic" idx="13"/>
          </p:nvPr>
        </p:nvPicPr>
        <p:blipFill>
          <a:blip r:embed="rId2">
            <a:extLst/>
          </a:blip>
          <a:srcRect l="35387" t="20174" r="22343" b="28467"/>
          <a:stretch>
            <a:fillRect/>
          </a:stretch>
        </p:blipFill>
        <p:spPr>
          <a:prstGeom prst="rect">
            <a:avLst/>
          </a:prstGeom>
        </p:spPr>
      </p:pic>
      <p:sp>
        <p:nvSpPr>
          <p:cNvPr id="172" name="Shape 172"/>
          <p:cNvSpPr>
            <a:spLocks noGrp="1"/>
          </p:cNvSpPr>
          <p:nvPr>
            <p:ph type="body" sz="half" idx="1"/>
          </p:nvPr>
        </p:nvSpPr>
        <p:spPr>
          <a:xfrm>
            <a:off x="660400" y="876300"/>
            <a:ext cx="5189885" cy="8001000"/>
          </a:xfrm>
          <a:prstGeom prst="rect">
            <a:avLst/>
          </a:prstGeom>
        </p:spPr>
        <p:txBody>
          <a:bodyPr/>
          <a:lstStyle/>
          <a:p>
            <a:pPr marL="0" indent="0" defTabSz="514095">
              <a:spcBef>
                <a:spcPts val="2800"/>
              </a:spcBef>
              <a:buClrTx/>
              <a:buSzTx/>
              <a:buNone/>
              <a:defRPr sz="2640"/>
            </a:pPr>
            <a:r>
              <a:t>At about the same time, [St. Louise] made her famous offering to the Virgin: “Most Holy Virgin, deign to take my son and me into your care. Welcome the choice I make of you as our protectress. Accept my vows and my prayers as well as my heart which I give entirely to you so as to glorify God for the choice He made of you to be the Mother of His Son. Because of this divine action, your conception was immaculate since the Father applied to you the anticipated merit of the death of Jesus Christ.” (SWLM:695 [A.4])</a:t>
            </a:r>
            <a:r>
              <a:rPr baseline="31999"/>
              <a:t>3</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 name="louise-mary-recognize.jpg"/>
          <p:cNvPicPr>
            <a:picLocks noGrp="1" noChangeAspect="1"/>
          </p:cNvPicPr>
          <p:nvPr>
            <p:ph type="pic" idx="13"/>
          </p:nvPr>
        </p:nvPicPr>
        <p:blipFill>
          <a:blip r:embed="rId2">
            <a:extLst/>
          </a:blip>
          <a:srcRect/>
          <a:stretch>
            <a:fillRect/>
          </a:stretch>
        </p:blipFill>
        <p:spPr>
          <a:prstGeom prst="rect">
            <a:avLst/>
          </a:prstGeom>
        </p:spPr>
      </p:pic>
      <p:sp>
        <p:nvSpPr>
          <p:cNvPr id="175" name="Shape 175"/>
          <p:cNvSpPr>
            <a:spLocks noGrp="1"/>
          </p:cNvSpPr>
          <p:nvPr>
            <p:ph type="body" sz="half" idx="1"/>
          </p:nvPr>
        </p:nvSpPr>
        <p:spPr>
          <a:xfrm>
            <a:off x="660400" y="876300"/>
            <a:ext cx="5080000" cy="8001000"/>
          </a:xfrm>
          <a:prstGeom prst="rect">
            <a:avLst/>
          </a:prstGeom>
        </p:spPr>
        <p:txBody>
          <a:bodyPr/>
          <a:lstStyle/>
          <a:p>
            <a:pPr marL="0" indent="0">
              <a:buClrTx/>
              <a:buSzTx/>
              <a:buNone/>
            </a:pPr>
            <a:r>
              <a:t>We find Mary here as we will always find her in Louise de Marillac's writings, as the Mother of God, intimately united to her son in the accomplishment of the divine plan. Louise's reflections on the role of Mary in the redemption caused her to see, well before any definition of the dogma, the importance of the Immaculate Conception.</a:t>
            </a:r>
            <a:r>
              <a:rPr baseline="31999"/>
              <a:t>2</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Shape 177"/>
          <p:cNvSpPr>
            <a:spLocks noGrp="1"/>
          </p:cNvSpPr>
          <p:nvPr>
            <p:ph type="body" idx="14"/>
          </p:nvPr>
        </p:nvSpPr>
        <p:spPr>
          <a:xfrm>
            <a:off x="1270000" y="1349374"/>
            <a:ext cx="10464800" cy="1130301"/>
          </a:xfrm>
          <a:prstGeom prst="rect">
            <a:avLst/>
          </a:prstGeom>
        </p:spPr>
        <p:txBody>
          <a:bodyPr/>
          <a:lstStyle/>
          <a:p>
            <a:pPr>
              <a:defRPr sz="2000"/>
            </a:pPr>
            <a:r>
              <a:t>1. LaFleur, Kathryn S.P. (1998) "A Study in the Spirituality of Louise de Marillac: As Reflective of the French School of Spirituality,"Vincentian Heritage Journal: Vol. 19: Iss. 2, Article 5.</a:t>
            </a:r>
          </a:p>
          <a:p>
            <a:pPr>
              <a:defRPr sz="2000">
                <a:solidFill>
                  <a:schemeClr val="accent2"/>
                </a:solidFill>
              </a:defRPr>
            </a:pPr>
            <a:r>
              <a:rPr u="sng">
                <a:hlinkClick r:id="rId2"/>
              </a:rPr>
              <a:t>Link to article</a:t>
            </a:r>
          </a:p>
        </p:txBody>
      </p:sp>
      <p:sp>
        <p:nvSpPr>
          <p:cNvPr id="178" name="Shape 178"/>
          <p:cNvSpPr/>
          <p:nvPr/>
        </p:nvSpPr>
        <p:spPr>
          <a:xfrm>
            <a:off x="1270000" y="4044949"/>
            <a:ext cx="10464800" cy="1130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2000"/>
            </a:pPr>
            <a:r>
              <a:t>2. Sullivan, Louise D.C. (1991) "The Spirituality of Louise de Marillac: Moved by the Spirit to Charity," Vincentian Heritage Journal: Vol. 12: Iss. 2, Article 5.</a:t>
            </a:r>
          </a:p>
          <a:p>
            <a:pPr>
              <a:defRPr sz="2000">
                <a:solidFill>
                  <a:schemeClr val="accent2"/>
                </a:solidFill>
              </a:defRPr>
            </a:pPr>
            <a:r>
              <a:rPr u="sng">
                <a:hlinkClick r:id="rId3"/>
              </a:rPr>
              <a:t>Link to Article</a:t>
            </a:r>
          </a:p>
        </p:txBody>
      </p:sp>
      <p:sp>
        <p:nvSpPr>
          <p:cNvPr id="179" name="Shape 179"/>
          <p:cNvSpPr/>
          <p:nvPr/>
        </p:nvSpPr>
        <p:spPr>
          <a:xfrm>
            <a:off x="1270000" y="6740524"/>
            <a:ext cx="10464800" cy="1130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2000"/>
            </a:pPr>
            <a:r>
              <a:t>3. Antonio Orcajo, CM. The Prayer: ''Most Holy Virgin, I believe and confess’' </a:t>
            </a:r>
          </a:p>
          <a:p>
            <a:pPr>
              <a:defRPr sz="2000"/>
            </a:pPr>
            <a:r>
              <a:t>To Saint Louise de Marillac on the 351st anniversary of her death March 15th 1660</a:t>
            </a:r>
          </a:p>
          <a:p>
            <a:pPr>
              <a:defRPr sz="2000">
                <a:solidFill>
                  <a:schemeClr val="accent2"/>
                </a:solidFill>
              </a:defRPr>
            </a:pPr>
            <a:r>
              <a:rPr u="sng">
                <a:hlinkClick r:id="rId4"/>
              </a:rPr>
              <a:t>Link to article</a:t>
            </a:r>
          </a:p>
        </p:txBody>
      </p:sp>
      <p:pic>
        <p:nvPicPr>
          <p:cNvPr id="180" name="dot-famvin-logo.png"/>
          <p:cNvPicPr>
            <a:picLocks noChangeAspect="1"/>
          </p:cNvPicPr>
          <p:nvPr/>
        </p:nvPicPr>
        <p:blipFill>
          <a:blip r:embed="rId5">
            <a:extLst/>
          </a:blip>
          <a:stretch>
            <a:fillRect/>
          </a:stretch>
        </p:blipFill>
        <p:spPr>
          <a:xfrm>
            <a:off x="5439203" y="8718182"/>
            <a:ext cx="2126394" cy="541706"/>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 name="MARILLAC L. Livre roug-enhanced.jpeg"/>
          <p:cNvPicPr>
            <a:picLocks noGrp="1" noChangeAspect="1"/>
          </p:cNvPicPr>
          <p:nvPr>
            <p:ph type="pic" idx="13"/>
          </p:nvPr>
        </p:nvPicPr>
        <p:blipFill>
          <a:blip r:embed="rId2">
            <a:extLst/>
          </a:blip>
          <a:srcRect l="5099" r="5099"/>
          <a:stretch>
            <a:fillRect/>
          </a:stretch>
        </p:blipFill>
        <p:spPr>
          <a:prstGeom prst="rect">
            <a:avLst/>
          </a:prstGeom>
        </p:spPr>
      </p:pic>
      <p:sp>
        <p:nvSpPr>
          <p:cNvPr id="143" name="Shape 143"/>
          <p:cNvSpPr>
            <a:spLocks noGrp="1"/>
          </p:cNvSpPr>
          <p:nvPr>
            <p:ph type="body" sz="half" idx="1"/>
          </p:nvPr>
        </p:nvSpPr>
        <p:spPr>
          <a:xfrm>
            <a:off x="660400" y="876300"/>
            <a:ext cx="5080000" cy="8001000"/>
          </a:xfrm>
          <a:prstGeom prst="rect">
            <a:avLst/>
          </a:prstGeom>
        </p:spPr>
        <p:txBody>
          <a:bodyPr/>
          <a:lstStyle/>
          <a:p>
            <a:pPr marL="0" indent="0">
              <a:buClrTx/>
              <a:buSzTx/>
              <a:buNone/>
            </a:pPr>
            <a:r>
              <a:t>Louise's spirituality was rooted in the Incarnation of Jesus. She meditated on this mystery from various aspects. Louise saw Mary’s Immaculate Conception as a preparation for this great mystery and, uniting herself with Mary, meditated on Jesus in Mary's womb.</a:t>
            </a:r>
            <a:r>
              <a:rPr baseline="31999"/>
              <a:t>1</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 name="MARILLAC L.montre Marie.jpg"/>
          <p:cNvPicPr>
            <a:picLocks noGrp="1" noChangeAspect="1"/>
          </p:cNvPicPr>
          <p:nvPr>
            <p:ph type="pic" idx="13"/>
          </p:nvPr>
        </p:nvPicPr>
        <p:blipFill>
          <a:blip r:embed="rId2">
            <a:extLst/>
          </a:blip>
          <a:srcRect l="4333" r="4333"/>
          <a:stretch>
            <a:fillRect/>
          </a:stretch>
        </p:blipFill>
        <p:spPr>
          <a:prstGeom prst="rect">
            <a:avLst/>
          </a:prstGeom>
        </p:spPr>
      </p:pic>
      <p:sp>
        <p:nvSpPr>
          <p:cNvPr id="146" name="Shape 146"/>
          <p:cNvSpPr>
            <a:spLocks noGrp="1"/>
          </p:cNvSpPr>
          <p:nvPr>
            <p:ph type="body" sz="half" idx="1"/>
          </p:nvPr>
        </p:nvSpPr>
        <p:spPr>
          <a:xfrm>
            <a:off x="660400" y="876300"/>
            <a:ext cx="5080000" cy="8001000"/>
          </a:xfrm>
          <a:prstGeom prst="rect">
            <a:avLst/>
          </a:prstGeom>
        </p:spPr>
        <p:txBody>
          <a:bodyPr/>
          <a:lstStyle/>
          <a:p>
            <a:pPr marL="0" indent="0">
              <a:buClrTx/>
              <a:buSzTx/>
              <a:buNone/>
            </a:pPr>
            <a:r>
              <a:t>Louise often spoke of the Immaculate Conception, prayed to Mary as the Immaculate Conception, and inculcated this devotion within her Sisters.</a:t>
            </a:r>
            <a:r>
              <a:rPr baseline="31999"/>
              <a:t>1</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 name="MM347.jpg"/>
          <p:cNvPicPr>
            <a:picLocks noGrp="1" noChangeAspect="1"/>
          </p:cNvPicPr>
          <p:nvPr>
            <p:ph type="pic" idx="13"/>
          </p:nvPr>
        </p:nvPicPr>
        <p:blipFill>
          <a:blip r:embed="rId2">
            <a:extLst/>
          </a:blip>
          <a:srcRect l="1993" r="1993"/>
          <a:stretch>
            <a:fillRect/>
          </a:stretch>
        </p:blipFill>
        <p:spPr>
          <a:prstGeom prst="rect">
            <a:avLst/>
          </a:prstGeom>
        </p:spPr>
      </p:pic>
      <p:sp>
        <p:nvSpPr>
          <p:cNvPr id="149" name="Shape 149"/>
          <p:cNvSpPr>
            <a:spLocks noGrp="1"/>
          </p:cNvSpPr>
          <p:nvPr>
            <p:ph type="body" sz="half" idx="1"/>
          </p:nvPr>
        </p:nvSpPr>
        <p:spPr>
          <a:xfrm>
            <a:off x="660400" y="876300"/>
            <a:ext cx="5541120" cy="8001000"/>
          </a:xfrm>
          <a:prstGeom prst="rect">
            <a:avLst/>
          </a:prstGeom>
        </p:spPr>
        <p:txBody>
          <a:bodyPr/>
          <a:lstStyle/>
          <a:p>
            <a:pPr marL="0" indent="0" defTabSz="578358">
              <a:spcBef>
                <a:spcPts val="3100"/>
              </a:spcBef>
              <a:buClrTx/>
              <a:buSzTx/>
              <a:buNone/>
              <a:defRPr sz="3168"/>
            </a:pPr>
            <a:r>
              <a:t>Given Louise's strong devotion to, and promotion of, the Immaculate Conception it is not surprising that two hundred years later Mary should announce herself in this manner to one of Louise’s Daughters.</a:t>
            </a:r>
            <a:r>
              <a:rPr baseline="31999"/>
              <a:t>1</a:t>
            </a:r>
          </a:p>
          <a:p>
            <a:pPr marL="0" indent="0" defTabSz="578358">
              <a:spcBef>
                <a:spcPts val="3100"/>
              </a:spcBef>
              <a:buClrTx/>
              <a:buSzTx/>
              <a:buNone/>
              <a:defRPr sz="3564"/>
            </a:pPr>
            <a:r>
              <a:rPr baseline="31999"/>
              <a:t>(When Mary appeared to Saint Catherine Labouré at the Motherhouse, Rue du Bac, Paris, in 1830, she identified herself as the Immaculate Conception.)</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 name="mary-vincent-louise.jpg"/>
          <p:cNvPicPr>
            <a:picLocks noGrp="1" noChangeAspect="1"/>
          </p:cNvPicPr>
          <p:nvPr>
            <p:ph type="pic" idx="13"/>
          </p:nvPr>
        </p:nvPicPr>
        <p:blipFill>
          <a:blip r:embed="rId2">
            <a:extLst/>
          </a:blip>
          <a:srcRect l="2124" t="3515" r="2124"/>
          <a:stretch>
            <a:fillRect/>
          </a:stretch>
        </p:blipFill>
        <p:spPr>
          <a:xfrm>
            <a:off x="6502400" y="0"/>
            <a:ext cx="6502400" cy="9410700"/>
          </a:xfrm>
          <a:prstGeom prst="rect">
            <a:avLst/>
          </a:prstGeom>
        </p:spPr>
      </p:pic>
      <p:sp>
        <p:nvSpPr>
          <p:cNvPr id="152" name="Shape 152"/>
          <p:cNvSpPr>
            <a:spLocks noGrp="1"/>
          </p:cNvSpPr>
          <p:nvPr>
            <p:ph type="body" sz="half" idx="1"/>
          </p:nvPr>
        </p:nvSpPr>
        <p:spPr>
          <a:xfrm>
            <a:off x="660400" y="876300"/>
            <a:ext cx="5080000" cy="8001000"/>
          </a:xfrm>
          <a:prstGeom prst="rect">
            <a:avLst/>
          </a:prstGeom>
        </p:spPr>
        <p:txBody>
          <a:bodyPr/>
          <a:lstStyle/>
          <a:p>
            <a:pPr marL="0" indent="0" defTabSz="514095">
              <a:spcBef>
                <a:spcPts val="2800"/>
              </a:spcBef>
              <a:buClrTx/>
              <a:buSzTx/>
              <a:buNone/>
              <a:defRPr sz="2640"/>
            </a:pPr>
            <a:r>
              <a:t>There is no doubt that our founders, Sts. Vincent de Paul and Louise de Marillac, had an admirable devotion to the Immaculate Conception at a time when theologians were still disputing this extraordinary privilege that God had bestowed on Mary. [St. Louise in particular] repeatedly revealed, in word and in deed, her veneration of Mary Immaculate who had been enriched and adorned by God with many graces and privileges as a result of being chosen to be the Mother of God.</a:t>
            </a:r>
            <a:r>
              <a:rPr baseline="31999"/>
              <a:t>3</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 name="the-immaculate-conception-1768.jpg"/>
          <p:cNvPicPr>
            <a:picLocks noGrp="1" noChangeAspect="1"/>
          </p:cNvPicPr>
          <p:nvPr>
            <p:ph type="pic" idx="13"/>
          </p:nvPr>
        </p:nvPicPr>
        <p:blipFill>
          <a:blip r:embed="rId2">
            <a:extLst/>
          </a:blip>
          <a:srcRect t="9713" b="9713"/>
          <a:stretch>
            <a:fillRect/>
          </a:stretch>
        </p:blipFill>
        <p:spPr>
          <a:prstGeom prst="rect">
            <a:avLst/>
          </a:prstGeom>
        </p:spPr>
      </p:pic>
      <p:sp>
        <p:nvSpPr>
          <p:cNvPr id="155" name="Shape 155"/>
          <p:cNvSpPr>
            <a:spLocks noGrp="1"/>
          </p:cNvSpPr>
          <p:nvPr>
            <p:ph type="body" sz="half" idx="1"/>
          </p:nvPr>
        </p:nvSpPr>
        <p:spPr>
          <a:xfrm>
            <a:off x="660400" y="876300"/>
            <a:ext cx="5080000" cy="8001000"/>
          </a:xfrm>
          <a:prstGeom prst="rect">
            <a:avLst/>
          </a:prstGeom>
        </p:spPr>
        <p:txBody>
          <a:bodyPr/>
          <a:lstStyle/>
          <a:p>
            <a:pPr marL="0" indent="0">
              <a:buClrTx/>
              <a:buSzTx/>
              <a:buNone/>
            </a:pPr>
            <a:r>
              <a:t>More specifically, Louise viewed Mary’s Immaculate Conception as being inseparable from her divine motherhood (a mystery related to the action of the Blessed Trinity) as well as being inseparable from Mary’s role as co-redeemer and dispenser of all graces and the mystery of her Assumption into heaven.</a:t>
            </a:r>
            <a:r>
              <a:rPr baseline="31999"/>
              <a:t>3</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 name="pasted-image.tiff"/>
          <p:cNvPicPr>
            <a:picLocks noGrp="1" noChangeAspect="1"/>
          </p:cNvPicPr>
          <p:nvPr>
            <p:ph type="pic" idx="13"/>
          </p:nvPr>
        </p:nvPicPr>
        <p:blipFill>
          <a:blip r:embed="rId2">
            <a:extLst/>
          </a:blip>
          <a:srcRect l="2699" t="5572" r="28694" b="23194"/>
          <a:stretch>
            <a:fillRect/>
          </a:stretch>
        </p:blipFill>
        <p:spPr>
          <a:prstGeom prst="rect">
            <a:avLst/>
          </a:prstGeom>
        </p:spPr>
      </p:pic>
      <p:sp>
        <p:nvSpPr>
          <p:cNvPr id="158" name="Shape 158"/>
          <p:cNvSpPr>
            <a:spLocks noGrp="1"/>
          </p:cNvSpPr>
          <p:nvPr>
            <p:ph type="body" sz="half" idx="1"/>
          </p:nvPr>
        </p:nvSpPr>
        <p:spPr>
          <a:xfrm>
            <a:off x="660400" y="876300"/>
            <a:ext cx="5080000" cy="8001000"/>
          </a:xfrm>
          <a:prstGeom prst="rect">
            <a:avLst/>
          </a:prstGeom>
        </p:spPr>
        <p:txBody>
          <a:bodyPr/>
          <a:lstStyle/>
          <a:p>
            <a:pPr marL="0" indent="0">
              <a:buClrTx/>
              <a:buSzTx/>
              <a:buNone/>
            </a:pPr>
            <a:r>
              <a:t>According to an account that we find in a letter that Louise wrote to Vincent (March 1646) we are told that Louise de Marillac liked to pray a little chaplet that was composed of twelve beads.</a:t>
            </a:r>
            <a:r>
              <a:rPr baseline="31999"/>
              <a:t>3</a:t>
            </a:r>
          </a:p>
        </p:txBody>
      </p:sp>
      <p:pic>
        <p:nvPicPr>
          <p:cNvPr id="159" name="chaplet.jpg"/>
          <p:cNvPicPr>
            <a:picLocks noChangeAspect="1"/>
          </p:cNvPicPr>
          <p:nvPr/>
        </p:nvPicPr>
        <p:blipFill>
          <a:blip r:embed="rId3">
            <a:extLst/>
          </a:blip>
          <a:srcRect l="22551" t="6558" r="23226" b="6524"/>
          <a:stretch>
            <a:fillRect/>
          </a:stretch>
        </p:blipFill>
        <p:spPr>
          <a:xfrm>
            <a:off x="6688120" y="4774253"/>
            <a:ext cx="4448308" cy="4759703"/>
          </a:xfrm>
          <a:custGeom>
            <a:avLst/>
            <a:gdLst/>
            <a:ahLst/>
            <a:cxnLst>
              <a:cxn ang="0">
                <a:pos x="wd2" y="hd2"/>
              </a:cxn>
              <a:cxn ang="5400000">
                <a:pos x="wd2" y="hd2"/>
              </a:cxn>
              <a:cxn ang="10800000">
                <a:pos x="wd2" y="hd2"/>
              </a:cxn>
              <a:cxn ang="16200000">
                <a:pos x="wd2" y="hd2"/>
              </a:cxn>
            </a:cxnLst>
            <a:rect l="0" t="0" r="r" b="b"/>
            <a:pathLst>
              <a:path w="21574" h="21503" extrusionOk="0">
                <a:moveTo>
                  <a:pt x="2625" y="0"/>
                </a:moveTo>
                <a:cubicBezTo>
                  <a:pt x="2357" y="-2"/>
                  <a:pt x="2085" y="68"/>
                  <a:pt x="1849" y="208"/>
                </a:cubicBezTo>
                <a:cubicBezTo>
                  <a:pt x="1166" y="611"/>
                  <a:pt x="898" y="925"/>
                  <a:pt x="898" y="1319"/>
                </a:cubicBezTo>
                <a:cubicBezTo>
                  <a:pt x="898" y="1591"/>
                  <a:pt x="839" y="1709"/>
                  <a:pt x="650" y="1825"/>
                </a:cubicBezTo>
                <a:cubicBezTo>
                  <a:pt x="469" y="1935"/>
                  <a:pt x="383" y="2096"/>
                  <a:pt x="330" y="2425"/>
                </a:cubicBezTo>
                <a:cubicBezTo>
                  <a:pt x="290" y="2674"/>
                  <a:pt x="193" y="2975"/>
                  <a:pt x="111" y="3092"/>
                </a:cubicBezTo>
                <a:cubicBezTo>
                  <a:pt x="-4" y="3257"/>
                  <a:pt x="-26" y="3454"/>
                  <a:pt x="30" y="3946"/>
                </a:cubicBezTo>
                <a:cubicBezTo>
                  <a:pt x="70" y="4298"/>
                  <a:pt x="141" y="4629"/>
                  <a:pt x="184" y="4681"/>
                </a:cubicBezTo>
                <a:cubicBezTo>
                  <a:pt x="227" y="4733"/>
                  <a:pt x="291" y="4888"/>
                  <a:pt x="326" y="5027"/>
                </a:cubicBezTo>
                <a:cubicBezTo>
                  <a:pt x="364" y="5176"/>
                  <a:pt x="541" y="5368"/>
                  <a:pt x="756" y="5491"/>
                </a:cubicBezTo>
                <a:cubicBezTo>
                  <a:pt x="1002" y="5634"/>
                  <a:pt x="1104" y="5755"/>
                  <a:pt x="1073" y="5866"/>
                </a:cubicBezTo>
                <a:cubicBezTo>
                  <a:pt x="1048" y="5956"/>
                  <a:pt x="1071" y="6101"/>
                  <a:pt x="1125" y="6191"/>
                </a:cubicBezTo>
                <a:cubicBezTo>
                  <a:pt x="1196" y="6309"/>
                  <a:pt x="1171" y="6405"/>
                  <a:pt x="1035" y="6546"/>
                </a:cubicBezTo>
                <a:cubicBezTo>
                  <a:pt x="728" y="6862"/>
                  <a:pt x="787" y="7883"/>
                  <a:pt x="1141" y="8403"/>
                </a:cubicBezTo>
                <a:cubicBezTo>
                  <a:pt x="1292" y="8627"/>
                  <a:pt x="1527" y="8850"/>
                  <a:pt x="1662" y="8898"/>
                </a:cubicBezTo>
                <a:cubicBezTo>
                  <a:pt x="1798" y="8946"/>
                  <a:pt x="1997" y="9068"/>
                  <a:pt x="2107" y="9171"/>
                </a:cubicBezTo>
                <a:cubicBezTo>
                  <a:pt x="2216" y="9273"/>
                  <a:pt x="2411" y="9370"/>
                  <a:pt x="2542" y="9387"/>
                </a:cubicBezTo>
                <a:cubicBezTo>
                  <a:pt x="2760" y="9416"/>
                  <a:pt x="2785" y="9469"/>
                  <a:pt x="2813" y="10065"/>
                </a:cubicBezTo>
                <a:lnTo>
                  <a:pt x="2842" y="10714"/>
                </a:lnTo>
                <a:lnTo>
                  <a:pt x="3468" y="11274"/>
                </a:lnTo>
                <a:cubicBezTo>
                  <a:pt x="3994" y="11746"/>
                  <a:pt x="4150" y="11837"/>
                  <a:pt x="4457" y="11837"/>
                </a:cubicBezTo>
                <a:cubicBezTo>
                  <a:pt x="4897" y="11837"/>
                  <a:pt x="5248" y="12046"/>
                  <a:pt x="5292" y="12335"/>
                </a:cubicBezTo>
                <a:cubicBezTo>
                  <a:pt x="5316" y="12488"/>
                  <a:pt x="5406" y="12555"/>
                  <a:pt x="5612" y="12577"/>
                </a:cubicBezTo>
                <a:cubicBezTo>
                  <a:pt x="5769" y="12594"/>
                  <a:pt x="5925" y="12680"/>
                  <a:pt x="5958" y="12767"/>
                </a:cubicBezTo>
                <a:cubicBezTo>
                  <a:pt x="6056" y="13028"/>
                  <a:pt x="6519" y="13449"/>
                  <a:pt x="6711" y="13449"/>
                </a:cubicBezTo>
                <a:cubicBezTo>
                  <a:pt x="6809" y="13449"/>
                  <a:pt x="6919" y="13491"/>
                  <a:pt x="6953" y="13544"/>
                </a:cubicBezTo>
                <a:cubicBezTo>
                  <a:pt x="6988" y="13596"/>
                  <a:pt x="7262" y="13639"/>
                  <a:pt x="7564" y="13639"/>
                </a:cubicBezTo>
                <a:cubicBezTo>
                  <a:pt x="7865" y="13639"/>
                  <a:pt x="8139" y="13596"/>
                  <a:pt x="8174" y="13544"/>
                </a:cubicBezTo>
                <a:cubicBezTo>
                  <a:pt x="8208" y="13491"/>
                  <a:pt x="8311" y="13449"/>
                  <a:pt x="8401" y="13449"/>
                </a:cubicBezTo>
                <a:cubicBezTo>
                  <a:pt x="8491" y="13449"/>
                  <a:pt x="8638" y="13385"/>
                  <a:pt x="8728" y="13309"/>
                </a:cubicBezTo>
                <a:cubicBezTo>
                  <a:pt x="8921" y="13146"/>
                  <a:pt x="9967" y="12880"/>
                  <a:pt x="10410" y="12880"/>
                </a:cubicBezTo>
                <a:cubicBezTo>
                  <a:pt x="10637" y="12880"/>
                  <a:pt x="10932" y="12724"/>
                  <a:pt x="11507" y="12299"/>
                </a:cubicBezTo>
                <a:cubicBezTo>
                  <a:pt x="12263" y="11741"/>
                  <a:pt x="12295" y="11701"/>
                  <a:pt x="12295" y="11322"/>
                </a:cubicBezTo>
                <a:cubicBezTo>
                  <a:pt x="12295" y="10881"/>
                  <a:pt x="12432" y="10700"/>
                  <a:pt x="12762" y="10700"/>
                </a:cubicBezTo>
                <a:cubicBezTo>
                  <a:pt x="12885" y="10700"/>
                  <a:pt x="13051" y="10604"/>
                  <a:pt x="13134" y="10487"/>
                </a:cubicBezTo>
                <a:cubicBezTo>
                  <a:pt x="13216" y="10369"/>
                  <a:pt x="13499" y="10173"/>
                  <a:pt x="13761" y="10051"/>
                </a:cubicBezTo>
                <a:cubicBezTo>
                  <a:pt x="14533" y="9692"/>
                  <a:pt x="14711" y="9332"/>
                  <a:pt x="14753" y="8052"/>
                </a:cubicBezTo>
                <a:lnTo>
                  <a:pt x="14789" y="6981"/>
                </a:lnTo>
                <a:lnTo>
                  <a:pt x="15170" y="6686"/>
                </a:lnTo>
                <a:cubicBezTo>
                  <a:pt x="15380" y="6521"/>
                  <a:pt x="15553" y="6302"/>
                  <a:pt x="15555" y="6198"/>
                </a:cubicBezTo>
                <a:cubicBezTo>
                  <a:pt x="15557" y="6094"/>
                  <a:pt x="15625" y="5924"/>
                  <a:pt x="15707" y="5823"/>
                </a:cubicBezTo>
                <a:cubicBezTo>
                  <a:pt x="15794" y="5716"/>
                  <a:pt x="15857" y="5431"/>
                  <a:pt x="15857" y="5142"/>
                </a:cubicBezTo>
                <a:cubicBezTo>
                  <a:pt x="15857" y="4751"/>
                  <a:pt x="15802" y="4589"/>
                  <a:pt x="15601" y="4367"/>
                </a:cubicBezTo>
                <a:cubicBezTo>
                  <a:pt x="15461" y="4212"/>
                  <a:pt x="15347" y="4021"/>
                  <a:pt x="15347" y="3942"/>
                </a:cubicBezTo>
                <a:cubicBezTo>
                  <a:pt x="15347" y="3864"/>
                  <a:pt x="15543" y="3583"/>
                  <a:pt x="15780" y="3318"/>
                </a:cubicBezTo>
                <a:cubicBezTo>
                  <a:pt x="16159" y="2897"/>
                  <a:pt x="16263" y="2836"/>
                  <a:pt x="16598" y="2834"/>
                </a:cubicBezTo>
                <a:cubicBezTo>
                  <a:pt x="16908" y="2833"/>
                  <a:pt x="17001" y="2877"/>
                  <a:pt x="17093" y="3066"/>
                </a:cubicBezTo>
                <a:cubicBezTo>
                  <a:pt x="17284" y="3455"/>
                  <a:pt x="18386" y="3506"/>
                  <a:pt x="18966" y="3152"/>
                </a:cubicBezTo>
                <a:cubicBezTo>
                  <a:pt x="19202" y="3007"/>
                  <a:pt x="19316" y="3061"/>
                  <a:pt x="19316" y="3318"/>
                </a:cubicBezTo>
                <a:cubicBezTo>
                  <a:pt x="19316" y="3412"/>
                  <a:pt x="19408" y="3535"/>
                  <a:pt x="19520" y="3591"/>
                </a:cubicBezTo>
                <a:cubicBezTo>
                  <a:pt x="19632" y="3647"/>
                  <a:pt x="19724" y="3753"/>
                  <a:pt x="19724" y="3828"/>
                </a:cubicBezTo>
                <a:cubicBezTo>
                  <a:pt x="19724" y="3902"/>
                  <a:pt x="19805" y="4002"/>
                  <a:pt x="19905" y="4052"/>
                </a:cubicBezTo>
                <a:cubicBezTo>
                  <a:pt x="20005" y="4102"/>
                  <a:pt x="20148" y="4251"/>
                  <a:pt x="20223" y="4382"/>
                </a:cubicBezTo>
                <a:cubicBezTo>
                  <a:pt x="20350" y="4604"/>
                  <a:pt x="20334" y="4638"/>
                  <a:pt x="19940" y="4988"/>
                </a:cubicBezTo>
                <a:cubicBezTo>
                  <a:pt x="19658" y="5237"/>
                  <a:pt x="19520" y="5443"/>
                  <a:pt x="19520" y="5608"/>
                </a:cubicBezTo>
                <a:cubicBezTo>
                  <a:pt x="19520" y="5743"/>
                  <a:pt x="19474" y="5881"/>
                  <a:pt x="19418" y="5913"/>
                </a:cubicBezTo>
                <a:cubicBezTo>
                  <a:pt x="19362" y="5945"/>
                  <a:pt x="19316" y="6180"/>
                  <a:pt x="19316" y="6435"/>
                </a:cubicBezTo>
                <a:cubicBezTo>
                  <a:pt x="19316" y="6689"/>
                  <a:pt x="19362" y="6922"/>
                  <a:pt x="19418" y="6954"/>
                </a:cubicBezTo>
                <a:cubicBezTo>
                  <a:pt x="19474" y="6987"/>
                  <a:pt x="19520" y="7090"/>
                  <a:pt x="19520" y="7186"/>
                </a:cubicBezTo>
                <a:cubicBezTo>
                  <a:pt x="19520" y="7281"/>
                  <a:pt x="19591" y="7386"/>
                  <a:pt x="19678" y="7417"/>
                </a:cubicBezTo>
                <a:cubicBezTo>
                  <a:pt x="19788" y="7456"/>
                  <a:pt x="19829" y="7569"/>
                  <a:pt x="19807" y="7781"/>
                </a:cubicBezTo>
                <a:cubicBezTo>
                  <a:pt x="19779" y="8056"/>
                  <a:pt x="19734" y="8097"/>
                  <a:pt x="19393" y="8149"/>
                </a:cubicBezTo>
                <a:cubicBezTo>
                  <a:pt x="18958" y="8214"/>
                  <a:pt x="18703" y="8402"/>
                  <a:pt x="18286" y="8964"/>
                </a:cubicBezTo>
                <a:cubicBezTo>
                  <a:pt x="17967" y="9395"/>
                  <a:pt x="17935" y="9669"/>
                  <a:pt x="18106" y="10411"/>
                </a:cubicBezTo>
                <a:cubicBezTo>
                  <a:pt x="18208" y="10858"/>
                  <a:pt x="18200" y="10909"/>
                  <a:pt x="17979" y="11127"/>
                </a:cubicBezTo>
                <a:cubicBezTo>
                  <a:pt x="17823" y="11279"/>
                  <a:pt x="17627" y="11359"/>
                  <a:pt x="17413" y="11360"/>
                </a:cubicBezTo>
                <a:cubicBezTo>
                  <a:pt x="17177" y="11361"/>
                  <a:pt x="16987" y="11455"/>
                  <a:pt x="16735" y="11690"/>
                </a:cubicBezTo>
                <a:cubicBezTo>
                  <a:pt x="16284" y="12110"/>
                  <a:pt x="16123" y="12576"/>
                  <a:pt x="16190" y="13264"/>
                </a:cubicBezTo>
                <a:cubicBezTo>
                  <a:pt x="16224" y="13605"/>
                  <a:pt x="16198" y="13850"/>
                  <a:pt x="16127" y="13916"/>
                </a:cubicBezTo>
                <a:cubicBezTo>
                  <a:pt x="16043" y="13995"/>
                  <a:pt x="16048" y="14070"/>
                  <a:pt x="16140" y="14207"/>
                </a:cubicBezTo>
                <a:cubicBezTo>
                  <a:pt x="16299" y="14443"/>
                  <a:pt x="16299" y="14798"/>
                  <a:pt x="16142" y="14944"/>
                </a:cubicBezTo>
                <a:cubicBezTo>
                  <a:pt x="15975" y="15099"/>
                  <a:pt x="15991" y="15944"/>
                  <a:pt x="16165" y="16247"/>
                </a:cubicBezTo>
                <a:cubicBezTo>
                  <a:pt x="16298" y="16478"/>
                  <a:pt x="16290" y="16511"/>
                  <a:pt x="16058" y="16678"/>
                </a:cubicBezTo>
                <a:cubicBezTo>
                  <a:pt x="15894" y="16795"/>
                  <a:pt x="15636" y="16856"/>
                  <a:pt x="15318" y="16857"/>
                </a:cubicBezTo>
                <a:cubicBezTo>
                  <a:pt x="14809" y="16859"/>
                  <a:pt x="14596" y="16995"/>
                  <a:pt x="13519" y="17997"/>
                </a:cubicBezTo>
                <a:cubicBezTo>
                  <a:pt x="13322" y="18180"/>
                  <a:pt x="12966" y="18473"/>
                  <a:pt x="12728" y="18646"/>
                </a:cubicBezTo>
                <a:lnTo>
                  <a:pt x="12295" y="18960"/>
                </a:lnTo>
                <a:lnTo>
                  <a:pt x="12295" y="19616"/>
                </a:lnTo>
                <a:cubicBezTo>
                  <a:pt x="12295" y="20266"/>
                  <a:pt x="12299" y="20272"/>
                  <a:pt x="12678" y="20513"/>
                </a:cubicBezTo>
                <a:cubicBezTo>
                  <a:pt x="12888" y="20646"/>
                  <a:pt x="13311" y="20925"/>
                  <a:pt x="13619" y="21130"/>
                </a:cubicBezTo>
                <a:cubicBezTo>
                  <a:pt x="14169" y="21495"/>
                  <a:pt x="14563" y="21598"/>
                  <a:pt x="14687" y="21411"/>
                </a:cubicBezTo>
                <a:cubicBezTo>
                  <a:pt x="14722" y="21359"/>
                  <a:pt x="14857" y="21316"/>
                  <a:pt x="14989" y="21316"/>
                </a:cubicBezTo>
                <a:cubicBezTo>
                  <a:pt x="15402" y="21316"/>
                  <a:pt x="15552" y="21213"/>
                  <a:pt x="15936" y="20663"/>
                </a:cubicBezTo>
                <a:cubicBezTo>
                  <a:pt x="16885" y="19309"/>
                  <a:pt x="17006" y="19058"/>
                  <a:pt x="17008" y="18449"/>
                </a:cubicBezTo>
                <a:cubicBezTo>
                  <a:pt x="17010" y="18048"/>
                  <a:pt x="16960" y="17855"/>
                  <a:pt x="16820" y="17710"/>
                </a:cubicBezTo>
                <a:cubicBezTo>
                  <a:pt x="16663" y="17549"/>
                  <a:pt x="16649" y="17483"/>
                  <a:pt x="16751" y="17332"/>
                </a:cubicBezTo>
                <a:cubicBezTo>
                  <a:pt x="16909" y="17096"/>
                  <a:pt x="16910" y="16742"/>
                  <a:pt x="16751" y="16593"/>
                </a:cubicBezTo>
                <a:cubicBezTo>
                  <a:pt x="16653" y="16503"/>
                  <a:pt x="16651" y="16439"/>
                  <a:pt x="16747" y="16296"/>
                </a:cubicBezTo>
                <a:cubicBezTo>
                  <a:pt x="16824" y="16180"/>
                  <a:pt x="16833" y="16092"/>
                  <a:pt x="16770" y="16055"/>
                </a:cubicBezTo>
                <a:cubicBezTo>
                  <a:pt x="16635" y="15978"/>
                  <a:pt x="16642" y="15407"/>
                  <a:pt x="16779" y="15279"/>
                </a:cubicBezTo>
                <a:cubicBezTo>
                  <a:pt x="16840" y="15223"/>
                  <a:pt x="16900" y="14953"/>
                  <a:pt x="16910" y="14677"/>
                </a:cubicBezTo>
                <a:lnTo>
                  <a:pt x="16928" y="14175"/>
                </a:lnTo>
                <a:lnTo>
                  <a:pt x="17430" y="14017"/>
                </a:lnTo>
                <a:cubicBezTo>
                  <a:pt x="17768" y="13911"/>
                  <a:pt x="18032" y="13746"/>
                  <a:pt x="18242" y="13504"/>
                </a:cubicBezTo>
                <a:cubicBezTo>
                  <a:pt x="18548" y="13152"/>
                  <a:pt x="18554" y="13128"/>
                  <a:pt x="18560" y="12041"/>
                </a:cubicBezTo>
                <a:lnTo>
                  <a:pt x="18566" y="10937"/>
                </a:lnTo>
                <a:lnTo>
                  <a:pt x="18883" y="10906"/>
                </a:lnTo>
                <a:cubicBezTo>
                  <a:pt x="19121" y="10884"/>
                  <a:pt x="19317" y="10751"/>
                  <a:pt x="19667" y="10370"/>
                </a:cubicBezTo>
                <a:cubicBezTo>
                  <a:pt x="19922" y="10091"/>
                  <a:pt x="20130" y="9823"/>
                  <a:pt x="20130" y="9773"/>
                </a:cubicBezTo>
                <a:cubicBezTo>
                  <a:pt x="20130" y="9723"/>
                  <a:pt x="20199" y="9626"/>
                  <a:pt x="20282" y="9561"/>
                </a:cubicBezTo>
                <a:cubicBezTo>
                  <a:pt x="20391" y="9478"/>
                  <a:pt x="20436" y="9257"/>
                  <a:pt x="20436" y="8803"/>
                </a:cubicBezTo>
                <a:cubicBezTo>
                  <a:pt x="20436" y="8349"/>
                  <a:pt x="20480" y="8128"/>
                  <a:pt x="20589" y="8045"/>
                </a:cubicBezTo>
                <a:cubicBezTo>
                  <a:pt x="20672" y="7980"/>
                  <a:pt x="20741" y="7886"/>
                  <a:pt x="20741" y="7833"/>
                </a:cubicBezTo>
                <a:cubicBezTo>
                  <a:pt x="20741" y="7780"/>
                  <a:pt x="20929" y="7545"/>
                  <a:pt x="21158" y="7313"/>
                </a:cubicBezTo>
                <a:lnTo>
                  <a:pt x="21574" y="6894"/>
                </a:lnTo>
                <a:lnTo>
                  <a:pt x="21539" y="6044"/>
                </a:lnTo>
                <a:cubicBezTo>
                  <a:pt x="21509" y="5310"/>
                  <a:pt x="21475" y="5169"/>
                  <a:pt x="21287" y="5031"/>
                </a:cubicBezTo>
                <a:cubicBezTo>
                  <a:pt x="21148" y="4928"/>
                  <a:pt x="21045" y="4715"/>
                  <a:pt x="21002" y="4435"/>
                </a:cubicBezTo>
                <a:cubicBezTo>
                  <a:pt x="20948" y="4080"/>
                  <a:pt x="20862" y="3938"/>
                  <a:pt x="20535" y="3682"/>
                </a:cubicBezTo>
                <a:cubicBezTo>
                  <a:pt x="20313" y="3509"/>
                  <a:pt x="20130" y="3317"/>
                  <a:pt x="20130" y="3256"/>
                </a:cubicBezTo>
                <a:cubicBezTo>
                  <a:pt x="20130" y="3010"/>
                  <a:pt x="19799" y="2547"/>
                  <a:pt x="19624" y="2547"/>
                </a:cubicBezTo>
                <a:cubicBezTo>
                  <a:pt x="19419" y="2547"/>
                  <a:pt x="19159" y="2222"/>
                  <a:pt x="19056" y="1843"/>
                </a:cubicBezTo>
                <a:cubicBezTo>
                  <a:pt x="19019" y="1706"/>
                  <a:pt x="18902" y="1553"/>
                  <a:pt x="18800" y="1502"/>
                </a:cubicBezTo>
                <a:cubicBezTo>
                  <a:pt x="18509" y="1357"/>
                  <a:pt x="17661" y="1393"/>
                  <a:pt x="17403" y="1561"/>
                </a:cubicBezTo>
                <a:cubicBezTo>
                  <a:pt x="17143" y="1731"/>
                  <a:pt x="16874" y="1680"/>
                  <a:pt x="16874" y="1461"/>
                </a:cubicBezTo>
                <a:cubicBezTo>
                  <a:pt x="16874" y="1352"/>
                  <a:pt x="16760" y="1316"/>
                  <a:pt x="16414" y="1316"/>
                </a:cubicBezTo>
                <a:cubicBezTo>
                  <a:pt x="16022" y="1316"/>
                  <a:pt x="15898" y="1366"/>
                  <a:pt x="15596" y="1647"/>
                </a:cubicBezTo>
                <a:cubicBezTo>
                  <a:pt x="15202" y="2014"/>
                  <a:pt x="15029" y="2047"/>
                  <a:pt x="14597" y="1837"/>
                </a:cubicBezTo>
                <a:cubicBezTo>
                  <a:pt x="14436" y="1759"/>
                  <a:pt x="14139" y="1694"/>
                  <a:pt x="13933" y="1694"/>
                </a:cubicBezTo>
                <a:cubicBezTo>
                  <a:pt x="13614" y="1694"/>
                  <a:pt x="13484" y="1768"/>
                  <a:pt x="13055" y="2187"/>
                </a:cubicBezTo>
                <a:cubicBezTo>
                  <a:pt x="12347" y="2879"/>
                  <a:pt x="12193" y="3114"/>
                  <a:pt x="12193" y="3523"/>
                </a:cubicBezTo>
                <a:cubicBezTo>
                  <a:pt x="12192" y="3810"/>
                  <a:pt x="12144" y="3898"/>
                  <a:pt x="11942" y="3984"/>
                </a:cubicBezTo>
                <a:cubicBezTo>
                  <a:pt x="11742" y="4068"/>
                  <a:pt x="11640" y="4061"/>
                  <a:pt x="11436" y="3937"/>
                </a:cubicBezTo>
                <a:cubicBezTo>
                  <a:pt x="11169" y="3774"/>
                  <a:pt x="10314" y="3722"/>
                  <a:pt x="10220" y="3863"/>
                </a:cubicBezTo>
                <a:cubicBezTo>
                  <a:pt x="10190" y="3909"/>
                  <a:pt x="9988" y="3970"/>
                  <a:pt x="9773" y="4001"/>
                </a:cubicBezTo>
                <a:cubicBezTo>
                  <a:pt x="9549" y="4035"/>
                  <a:pt x="9282" y="4162"/>
                  <a:pt x="9144" y="4299"/>
                </a:cubicBezTo>
                <a:cubicBezTo>
                  <a:pt x="8918" y="4523"/>
                  <a:pt x="8889" y="4528"/>
                  <a:pt x="8715" y="4382"/>
                </a:cubicBezTo>
                <a:cubicBezTo>
                  <a:pt x="8612" y="4295"/>
                  <a:pt x="8530" y="4169"/>
                  <a:pt x="8530" y="4100"/>
                </a:cubicBezTo>
                <a:cubicBezTo>
                  <a:pt x="8530" y="3854"/>
                  <a:pt x="8091" y="3198"/>
                  <a:pt x="7779" y="2978"/>
                </a:cubicBezTo>
                <a:cubicBezTo>
                  <a:pt x="7604" y="2854"/>
                  <a:pt x="7325" y="2740"/>
                  <a:pt x="7157" y="2723"/>
                </a:cubicBezTo>
                <a:cubicBezTo>
                  <a:pt x="6914" y="2698"/>
                  <a:pt x="6844" y="2638"/>
                  <a:pt x="6819" y="2438"/>
                </a:cubicBezTo>
                <a:cubicBezTo>
                  <a:pt x="6801" y="2300"/>
                  <a:pt x="6698" y="2112"/>
                  <a:pt x="6590" y="2020"/>
                </a:cubicBezTo>
                <a:cubicBezTo>
                  <a:pt x="6481" y="1929"/>
                  <a:pt x="6393" y="1770"/>
                  <a:pt x="6393" y="1665"/>
                </a:cubicBezTo>
                <a:cubicBezTo>
                  <a:pt x="6393" y="1353"/>
                  <a:pt x="5923" y="705"/>
                  <a:pt x="5502" y="433"/>
                </a:cubicBezTo>
                <a:cubicBezTo>
                  <a:pt x="5182" y="227"/>
                  <a:pt x="4997" y="179"/>
                  <a:pt x="4501" y="179"/>
                </a:cubicBezTo>
                <a:cubicBezTo>
                  <a:pt x="4164" y="179"/>
                  <a:pt x="3837" y="228"/>
                  <a:pt x="3770" y="290"/>
                </a:cubicBezTo>
                <a:cubicBezTo>
                  <a:pt x="3676" y="378"/>
                  <a:pt x="3583" y="363"/>
                  <a:pt x="3366" y="217"/>
                </a:cubicBezTo>
                <a:cubicBezTo>
                  <a:pt x="3154" y="74"/>
                  <a:pt x="2892" y="1"/>
                  <a:pt x="2625" y="0"/>
                </a:cubicBezTo>
                <a:close/>
                <a:moveTo>
                  <a:pt x="3756" y="1558"/>
                </a:moveTo>
                <a:lnTo>
                  <a:pt x="4114" y="1907"/>
                </a:lnTo>
                <a:cubicBezTo>
                  <a:pt x="4431" y="2220"/>
                  <a:pt x="5206" y="2547"/>
                  <a:pt x="5633" y="2547"/>
                </a:cubicBezTo>
                <a:cubicBezTo>
                  <a:pt x="5915" y="2547"/>
                  <a:pt x="6125" y="2936"/>
                  <a:pt x="6139" y="3482"/>
                </a:cubicBezTo>
                <a:cubicBezTo>
                  <a:pt x="6155" y="4092"/>
                  <a:pt x="6443" y="4751"/>
                  <a:pt x="6851" y="5108"/>
                </a:cubicBezTo>
                <a:cubicBezTo>
                  <a:pt x="7051" y="5282"/>
                  <a:pt x="7261" y="5340"/>
                  <a:pt x="7862" y="5386"/>
                </a:cubicBezTo>
                <a:cubicBezTo>
                  <a:pt x="8415" y="5428"/>
                  <a:pt x="8684" y="5495"/>
                  <a:pt x="8855" y="5635"/>
                </a:cubicBezTo>
                <a:cubicBezTo>
                  <a:pt x="9082" y="5820"/>
                  <a:pt x="9437" y="5996"/>
                  <a:pt x="9752" y="6081"/>
                </a:cubicBezTo>
                <a:cubicBezTo>
                  <a:pt x="9836" y="6104"/>
                  <a:pt x="10018" y="6071"/>
                  <a:pt x="10158" y="6008"/>
                </a:cubicBezTo>
                <a:cubicBezTo>
                  <a:pt x="10298" y="5944"/>
                  <a:pt x="10566" y="5865"/>
                  <a:pt x="10753" y="5832"/>
                </a:cubicBezTo>
                <a:cubicBezTo>
                  <a:pt x="11193" y="5754"/>
                  <a:pt x="11647" y="5447"/>
                  <a:pt x="11840" y="5099"/>
                </a:cubicBezTo>
                <a:cubicBezTo>
                  <a:pt x="11925" y="4946"/>
                  <a:pt x="12056" y="4823"/>
                  <a:pt x="12133" y="4823"/>
                </a:cubicBezTo>
                <a:cubicBezTo>
                  <a:pt x="12209" y="4823"/>
                  <a:pt x="12301" y="4759"/>
                  <a:pt x="12333" y="4681"/>
                </a:cubicBezTo>
                <a:cubicBezTo>
                  <a:pt x="12371" y="4589"/>
                  <a:pt x="12527" y="4538"/>
                  <a:pt x="12778" y="4538"/>
                </a:cubicBezTo>
                <a:cubicBezTo>
                  <a:pt x="13158" y="4538"/>
                  <a:pt x="13468" y="4395"/>
                  <a:pt x="13848" y="4041"/>
                </a:cubicBezTo>
                <a:cubicBezTo>
                  <a:pt x="14077" y="3828"/>
                  <a:pt x="14269" y="3865"/>
                  <a:pt x="14312" y="4132"/>
                </a:cubicBezTo>
                <a:cubicBezTo>
                  <a:pt x="14332" y="4261"/>
                  <a:pt x="14242" y="4394"/>
                  <a:pt x="14048" y="4523"/>
                </a:cubicBezTo>
                <a:cubicBezTo>
                  <a:pt x="13783" y="4699"/>
                  <a:pt x="13746" y="4791"/>
                  <a:pt x="13692" y="5386"/>
                </a:cubicBezTo>
                <a:cubicBezTo>
                  <a:pt x="13634" y="6034"/>
                  <a:pt x="13759" y="6518"/>
                  <a:pt x="14031" y="6675"/>
                </a:cubicBezTo>
                <a:cubicBezTo>
                  <a:pt x="14326" y="6844"/>
                  <a:pt x="13966" y="7521"/>
                  <a:pt x="13538" y="7602"/>
                </a:cubicBezTo>
                <a:cubicBezTo>
                  <a:pt x="13243" y="7657"/>
                  <a:pt x="12499" y="8471"/>
                  <a:pt x="12499" y="8738"/>
                </a:cubicBezTo>
                <a:cubicBezTo>
                  <a:pt x="12499" y="8821"/>
                  <a:pt x="12453" y="8914"/>
                  <a:pt x="12397" y="8946"/>
                </a:cubicBezTo>
                <a:cubicBezTo>
                  <a:pt x="12252" y="9030"/>
                  <a:pt x="12270" y="9690"/>
                  <a:pt x="12422" y="9834"/>
                </a:cubicBezTo>
                <a:cubicBezTo>
                  <a:pt x="12524" y="9931"/>
                  <a:pt x="12501" y="9990"/>
                  <a:pt x="12308" y="10137"/>
                </a:cubicBezTo>
                <a:cubicBezTo>
                  <a:pt x="12127" y="10275"/>
                  <a:pt x="11909" y="10320"/>
                  <a:pt x="11427" y="10320"/>
                </a:cubicBezTo>
                <a:lnTo>
                  <a:pt x="10788" y="10320"/>
                </a:lnTo>
                <a:lnTo>
                  <a:pt x="10174" y="10883"/>
                </a:lnTo>
                <a:cubicBezTo>
                  <a:pt x="9747" y="11274"/>
                  <a:pt x="9526" y="11563"/>
                  <a:pt x="9450" y="11828"/>
                </a:cubicBezTo>
                <a:cubicBezTo>
                  <a:pt x="9389" y="12037"/>
                  <a:pt x="9300" y="12231"/>
                  <a:pt x="9250" y="12260"/>
                </a:cubicBezTo>
                <a:cubicBezTo>
                  <a:pt x="9200" y="12289"/>
                  <a:pt x="8989" y="12166"/>
                  <a:pt x="8784" y="11985"/>
                </a:cubicBezTo>
                <a:cubicBezTo>
                  <a:pt x="8173" y="11449"/>
                  <a:pt x="7068" y="11319"/>
                  <a:pt x="6266" y="11691"/>
                </a:cubicBezTo>
                <a:cubicBezTo>
                  <a:pt x="5956" y="11836"/>
                  <a:pt x="5935" y="11835"/>
                  <a:pt x="5773" y="11636"/>
                </a:cubicBezTo>
                <a:cubicBezTo>
                  <a:pt x="5676" y="11516"/>
                  <a:pt x="5581" y="11171"/>
                  <a:pt x="5550" y="10818"/>
                </a:cubicBezTo>
                <a:cubicBezTo>
                  <a:pt x="5502" y="10257"/>
                  <a:pt x="5464" y="10171"/>
                  <a:pt x="5071" y="9798"/>
                </a:cubicBezTo>
                <a:cubicBezTo>
                  <a:pt x="4722" y="9467"/>
                  <a:pt x="4554" y="9384"/>
                  <a:pt x="4151" y="9334"/>
                </a:cubicBezTo>
                <a:cubicBezTo>
                  <a:pt x="3880" y="9300"/>
                  <a:pt x="3492" y="9205"/>
                  <a:pt x="3287" y="9126"/>
                </a:cubicBezTo>
                <a:cubicBezTo>
                  <a:pt x="2976" y="9005"/>
                  <a:pt x="2925" y="8947"/>
                  <a:pt x="2979" y="8774"/>
                </a:cubicBezTo>
                <a:cubicBezTo>
                  <a:pt x="3275" y="7813"/>
                  <a:pt x="3276" y="7592"/>
                  <a:pt x="2988" y="7062"/>
                </a:cubicBezTo>
                <a:cubicBezTo>
                  <a:pt x="2715" y="6560"/>
                  <a:pt x="2573" y="6444"/>
                  <a:pt x="1984" y="6244"/>
                </a:cubicBezTo>
                <a:cubicBezTo>
                  <a:pt x="1715" y="6154"/>
                  <a:pt x="1695" y="6121"/>
                  <a:pt x="1760" y="5798"/>
                </a:cubicBezTo>
                <a:cubicBezTo>
                  <a:pt x="1799" y="5606"/>
                  <a:pt x="1897" y="5364"/>
                  <a:pt x="1976" y="5258"/>
                </a:cubicBezTo>
                <a:cubicBezTo>
                  <a:pt x="2163" y="5010"/>
                  <a:pt x="2156" y="4680"/>
                  <a:pt x="1957" y="4052"/>
                </a:cubicBezTo>
                <a:cubicBezTo>
                  <a:pt x="1731" y="3338"/>
                  <a:pt x="1508" y="2939"/>
                  <a:pt x="1298" y="2877"/>
                </a:cubicBezTo>
                <a:cubicBezTo>
                  <a:pt x="1200" y="2848"/>
                  <a:pt x="1064" y="2760"/>
                  <a:pt x="994" y="2682"/>
                </a:cubicBezTo>
                <a:cubicBezTo>
                  <a:pt x="775" y="2436"/>
                  <a:pt x="1040" y="2310"/>
                  <a:pt x="1712" y="2341"/>
                </a:cubicBezTo>
                <a:cubicBezTo>
                  <a:pt x="2372" y="2372"/>
                  <a:pt x="3087" y="2142"/>
                  <a:pt x="3521" y="1762"/>
                </a:cubicBezTo>
                <a:lnTo>
                  <a:pt x="3756" y="1558"/>
                </a:lnTo>
                <a:close/>
                <a:moveTo>
                  <a:pt x="15996" y="1938"/>
                </a:moveTo>
                <a:cubicBezTo>
                  <a:pt x="16106" y="1945"/>
                  <a:pt x="16264" y="2070"/>
                  <a:pt x="16264" y="2189"/>
                </a:cubicBezTo>
                <a:cubicBezTo>
                  <a:pt x="16264" y="2366"/>
                  <a:pt x="15807" y="2732"/>
                  <a:pt x="15584" y="2734"/>
                </a:cubicBezTo>
                <a:cubicBezTo>
                  <a:pt x="15461" y="2735"/>
                  <a:pt x="15332" y="2780"/>
                  <a:pt x="15297" y="2832"/>
                </a:cubicBezTo>
                <a:cubicBezTo>
                  <a:pt x="15165" y="3031"/>
                  <a:pt x="14941" y="2902"/>
                  <a:pt x="14941" y="2628"/>
                </a:cubicBezTo>
                <a:cubicBezTo>
                  <a:pt x="14941" y="2517"/>
                  <a:pt x="15100" y="2390"/>
                  <a:pt x="15392" y="2266"/>
                </a:cubicBezTo>
                <a:cubicBezTo>
                  <a:pt x="15640" y="2160"/>
                  <a:pt x="15875" y="2030"/>
                  <a:pt x="15911" y="1975"/>
                </a:cubicBezTo>
                <a:cubicBezTo>
                  <a:pt x="15930" y="1947"/>
                  <a:pt x="15959" y="1935"/>
                  <a:pt x="15996" y="1938"/>
                </a:cubicBezTo>
                <a:close/>
              </a:path>
            </a:pathLst>
          </a:custGeom>
          <a:ln w="12700">
            <a:miter lim="400000"/>
          </a:ln>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 name="pasted-image.tiff"/>
          <p:cNvPicPr>
            <a:picLocks noGrp="1" noChangeAspect="1"/>
          </p:cNvPicPr>
          <p:nvPr>
            <p:ph type="pic" idx="13"/>
          </p:nvPr>
        </p:nvPicPr>
        <p:blipFill>
          <a:blip r:embed="rId2">
            <a:extLst/>
          </a:blip>
          <a:srcRect l="28473" t="22772" r="27263" b="21761"/>
          <a:stretch>
            <a:fillRect/>
          </a:stretch>
        </p:blipFill>
        <p:spPr>
          <a:prstGeom prst="rect">
            <a:avLst/>
          </a:prstGeom>
        </p:spPr>
      </p:pic>
      <p:sp>
        <p:nvSpPr>
          <p:cNvPr id="162" name="Shape 162"/>
          <p:cNvSpPr>
            <a:spLocks noGrp="1"/>
          </p:cNvSpPr>
          <p:nvPr>
            <p:ph type="body" sz="half" idx="1"/>
          </p:nvPr>
        </p:nvSpPr>
        <p:spPr>
          <a:xfrm>
            <a:off x="660400" y="876300"/>
            <a:ext cx="5080000" cy="8001000"/>
          </a:xfrm>
          <a:prstGeom prst="rect">
            <a:avLst/>
          </a:prstGeom>
        </p:spPr>
        <p:txBody>
          <a:bodyPr/>
          <a:lstStyle/>
          <a:p>
            <a:pPr marL="0" indent="0" defTabSz="514095">
              <a:spcBef>
                <a:spcPts val="2800"/>
              </a:spcBef>
              <a:buClrTx/>
              <a:buSzTx/>
              <a:buNone/>
              <a:defRPr sz="2640"/>
            </a:pPr>
            <a:r>
              <a:t>“The little chaplet is the devotion for which I asked permission of your Charity three years ago as a personal devotion. I have in a small box a quantity of these little chaplets, along with some thoughts on this devotion written on a piece of paper, which with your permission, I wish to leave to all our sisters after my death. Not one of them knows it. It honors the hidden life of Our Lord in his state of imprisonment in the womb of the Blessed Virgin and congratulates her on her happiness during those nine months.”</a:t>
            </a:r>
            <a:r>
              <a:rPr baseline="31999"/>
              <a:t>3</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 name="louise-mary.jpg"/>
          <p:cNvPicPr>
            <a:picLocks noGrp="1" noChangeAspect="1"/>
          </p:cNvPicPr>
          <p:nvPr>
            <p:ph type="pic" idx="13"/>
          </p:nvPr>
        </p:nvPicPr>
        <p:blipFill>
          <a:blip r:embed="rId2">
            <a:extLst/>
          </a:blip>
          <a:srcRect t="2291" b="2291"/>
          <a:stretch>
            <a:fillRect/>
          </a:stretch>
        </p:blipFill>
        <p:spPr>
          <a:xfrm>
            <a:off x="7047127" y="0"/>
            <a:ext cx="5412947" cy="9753600"/>
          </a:xfrm>
          <a:prstGeom prst="rect">
            <a:avLst/>
          </a:prstGeom>
        </p:spPr>
      </p:pic>
      <p:sp>
        <p:nvSpPr>
          <p:cNvPr id="165" name="Shape 165"/>
          <p:cNvSpPr>
            <a:spLocks noGrp="1"/>
          </p:cNvSpPr>
          <p:nvPr>
            <p:ph type="body" sz="half" idx="1"/>
          </p:nvPr>
        </p:nvSpPr>
        <p:spPr>
          <a:xfrm>
            <a:off x="660400" y="876300"/>
            <a:ext cx="5080000" cy="8001000"/>
          </a:xfrm>
          <a:prstGeom prst="rect">
            <a:avLst/>
          </a:prstGeom>
        </p:spPr>
        <p:txBody>
          <a:bodyPr/>
          <a:lstStyle/>
          <a:p>
            <a:pPr marL="0" indent="0" defTabSz="525779">
              <a:spcBef>
                <a:spcPts val="2800"/>
              </a:spcBef>
              <a:buClrTx/>
              <a:buSzTx/>
              <a:buNone/>
              <a:defRPr sz="2700"/>
            </a:pPr>
            <a:r>
              <a:t>“The three small beads hail her under her beautiful titles of Daughter of the Father, Mother of the Son, and Spouse of the Holy Spirit. That is the main thought behind the devotion. […] By means of this little exercise I intend to ask God, through the Incarnation of His Son and the prayers of the Blessed Virgin, for the purity necessary for the Company of the Sisters of Charity and for the steadfastness of this Company in keeping with His good pleasure.” (SWLM:140 [L.301b]) </a:t>
            </a:r>
            <a:r>
              <a:rPr baseline="31999"/>
              <a:t>3</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New_Template1">
  <a:themeElements>
    <a:clrScheme name="New_Template1">
      <a:dk1>
        <a:srgbClr val="000000"/>
      </a:dk1>
      <a:lt1>
        <a:srgbClr val="FFFFFF"/>
      </a:lt1>
      <a:dk2>
        <a:srgbClr val="4F4F4F"/>
      </a:dk2>
      <a:lt2>
        <a:srgbClr val="BFBFBF"/>
      </a:lt2>
      <a:accent1>
        <a:srgbClr val="1B6BBC"/>
      </a:accent1>
      <a:accent2>
        <a:srgbClr val="42AAC9"/>
      </a:accent2>
      <a:accent3>
        <a:srgbClr val="518C15"/>
      </a:accent3>
      <a:accent4>
        <a:srgbClr val="DE9000"/>
      </a:accent4>
      <a:accent5>
        <a:srgbClr val="DB2800"/>
      </a:accent5>
      <a:accent6>
        <a:srgbClr val="B130C2"/>
      </a:accent6>
      <a:hlink>
        <a:srgbClr val="0000FF"/>
      </a:hlink>
      <a:folHlink>
        <a:srgbClr val="FF00FF"/>
      </a:folHlink>
    </a:clrScheme>
    <a:fontScheme name="New_Template1">
      <a:majorFont>
        <a:latin typeface="Avenir Light"/>
        <a:ea typeface="Avenir Light"/>
        <a:cs typeface="Avenir Light"/>
      </a:majorFont>
      <a:minorFont>
        <a:latin typeface="Avenir Light"/>
        <a:ea typeface="Avenir Light"/>
        <a:cs typeface="Avenir Light"/>
      </a:minorFont>
    </a:fontScheme>
    <a:fmtScheme name="New_Template1">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450000"/>
            <a:satOff val="-18071"/>
            <a:lumOff val="-14609"/>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all" spc="384" normalizeH="0" baseline="0">
            <a:ln>
              <a:noFill/>
            </a:ln>
            <a:solidFill>
              <a:srgbClr val="FFFFFF"/>
            </a:solidFill>
            <a:effectLst/>
            <a:uFillTx/>
            <a:latin typeface="Avenir Medium"/>
            <a:ea typeface="Avenir Medium"/>
            <a:cs typeface="Avenir Medium"/>
            <a:sym typeface="Avenir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uFillTx/>
            <a:latin typeface="+mn-lt"/>
            <a:ea typeface="+mn-ea"/>
            <a:cs typeface="+mn-cs"/>
            <a:sym typeface="Avenir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1">
  <a:themeElements>
    <a:clrScheme name="New_Template1">
      <a:dk1>
        <a:srgbClr val="000000"/>
      </a:dk1>
      <a:lt1>
        <a:srgbClr val="FFFFFF"/>
      </a:lt1>
      <a:dk2>
        <a:srgbClr val="4F4F4F"/>
      </a:dk2>
      <a:lt2>
        <a:srgbClr val="BFBFBF"/>
      </a:lt2>
      <a:accent1>
        <a:srgbClr val="1B6BBC"/>
      </a:accent1>
      <a:accent2>
        <a:srgbClr val="42AAC9"/>
      </a:accent2>
      <a:accent3>
        <a:srgbClr val="518C15"/>
      </a:accent3>
      <a:accent4>
        <a:srgbClr val="DE9000"/>
      </a:accent4>
      <a:accent5>
        <a:srgbClr val="DB2800"/>
      </a:accent5>
      <a:accent6>
        <a:srgbClr val="B130C2"/>
      </a:accent6>
      <a:hlink>
        <a:srgbClr val="0000FF"/>
      </a:hlink>
      <a:folHlink>
        <a:srgbClr val="FF00FF"/>
      </a:folHlink>
    </a:clrScheme>
    <a:fontScheme name="New_Template1">
      <a:majorFont>
        <a:latin typeface="Avenir Light"/>
        <a:ea typeface="Avenir Light"/>
        <a:cs typeface="Avenir Light"/>
      </a:majorFont>
      <a:minorFont>
        <a:latin typeface="Avenir Light"/>
        <a:ea typeface="Avenir Light"/>
        <a:cs typeface="Avenir Light"/>
      </a:minorFont>
    </a:fontScheme>
    <a:fmtScheme name="New_Template1">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450000"/>
            <a:satOff val="-18071"/>
            <a:lumOff val="-14609"/>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all" spc="384" normalizeH="0" baseline="0">
            <a:ln>
              <a:noFill/>
            </a:ln>
            <a:solidFill>
              <a:srgbClr val="FFFFFF"/>
            </a:solidFill>
            <a:effectLst/>
            <a:uFillTx/>
            <a:latin typeface="Avenir Medium"/>
            <a:ea typeface="Avenir Medium"/>
            <a:cs typeface="Avenir Medium"/>
            <a:sym typeface="Avenir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uFillTx/>
            <a:latin typeface="+mn-lt"/>
            <a:ea typeface="+mn-ea"/>
            <a:cs typeface="+mn-cs"/>
            <a:sym typeface="Avenir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943</Words>
  <Application>Microsoft Macintosh PowerPoint</Application>
  <PresentationFormat>Custom</PresentationFormat>
  <Paragraphs>22</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New_Template1</vt:lpstr>
      <vt:lpstr>St. Louise’s Devotion to the immaculate conception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 Louise’s Devotion to the immaculate conception</dc:title>
  <cp:lastModifiedBy>Monica Watson</cp:lastModifiedBy>
  <cp:revision>1</cp:revision>
  <dcterms:modified xsi:type="dcterms:W3CDTF">2017-12-07T17:35:28Z</dcterms:modified>
</cp:coreProperties>
</file>