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def" i="def">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def" i="def">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def" i="def">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def" i="def">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def" i="def">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def" i="def">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def" i="de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def" i="de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def" i="de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4" name="Shape 204"/>
          <p:cNvSpPr/>
          <p:nvPr>
            <p:ph type="sldImg"/>
          </p:nvPr>
        </p:nvSpPr>
        <p:spPr>
          <a:xfrm>
            <a:off x="1143000" y="685800"/>
            <a:ext cx="4572000" cy="3429000"/>
          </a:xfrm>
          <a:prstGeom prst="rect">
            <a:avLst/>
          </a:prstGeom>
        </p:spPr>
        <p:txBody>
          <a:bodyPr/>
          <a:lstStyle/>
          <a:p>
            <a:pPr/>
          </a:p>
        </p:txBody>
      </p:sp>
      <p:sp>
        <p:nvSpPr>
          <p:cNvPr id="205" name="Shape 2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defTabSz="457200" latinLnBrk="0">
      <a:defRPr sz="1600">
        <a:latin typeface="Lucida Grande"/>
        <a:ea typeface="Lucida Grande"/>
        <a:cs typeface="Lucida Grande"/>
        <a:sym typeface="Lucida Grande"/>
      </a:defRPr>
    </a:lvl2pPr>
    <a:lvl3pPr defTabSz="457200" latinLnBrk="0">
      <a:defRPr sz="1600">
        <a:latin typeface="Lucida Grande"/>
        <a:ea typeface="Lucida Grande"/>
        <a:cs typeface="Lucida Grande"/>
        <a:sym typeface="Lucida Grande"/>
      </a:defRPr>
    </a:lvl3pPr>
    <a:lvl4pPr defTabSz="457200" latinLnBrk="0">
      <a:defRPr sz="1600">
        <a:latin typeface="Lucida Grande"/>
        <a:ea typeface="Lucida Grande"/>
        <a:cs typeface="Lucida Grande"/>
        <a:sym typeface="Lucida Grande"/>
      </a:defRPr>
    </a:lvl4pPr>
    <a:lvl5pPr defTabSz="457200" latinLnBrk="0">
      <a:defRPr sz="1600">
        <a:latin typeface="Lucida Grande"/>
        <a:ea typeface="Lucida Grande"/>
        <a:cs typeface="Lucida Grande"/>
        <a:sym typeface="Lucida Grande"/>
      </a:defRPr>
    </a:lvl5pPr>
    <a:lvl6pPr defTabSz="457200" latinLnBrk="0">
      <a:defRPr sz="1600">
        <a:latin typeface="Lucida Grande"/>
        <a:ea typeface="Lucida Grande"/>
        <a:cs typeface="Lucida Grande"/>
        <a:sym typeface="Lucida Grande"/>
      </a:defRPr>
    </a:lvl6pPr>
    <a:lvl7pPr defTabSz="457200" latinLnBrk="0">
      <a:defRPr sz="1600">
        <a:latin typeface="Lucida Grande"/>
        <a:ea typeface="Lucida Grande"/>
        <a:cs typeface="Lucida Grande"/>
        <a:sym typeface="Lucida Grande"/>
      </a:defRPr>
    </a:lvl7pPr>
    <a:lvl8pPr defTabSz="457200" latinLnBrk="0">
      <a:defRPr sz="1600">
        <a:latin typeface="Lucida Grande"/>
        <a:ea typeface="Lucida Grande"/>
        <a:cs typeface="Lucida Grande"/>
        <a:sym typeface="Lucida Grande"/>
      </a:defRPr>
    </a:lvl8pPr>
    <a:lvl9pPr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2" name="Line"/>
          <p:cNvSpPr/>
          <p:nvPr/>
        </p:nvSpPr>
        <p:spPr>
          <a:xfrm>
            <a:off x="508000" y="37084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 name="Title Text"/>
          <p:cNvSpPr txBox="1"/>
          <p:nvPr>
            <p:ph type="title"/>
          </p:nvPr>
        </p:nvSpPr>
        <p:spPr>
          <a:xfrm>
            <a:off x="444500" y="1028700"/>
            <a:ext cx="9271000" cy="2476500"/>
          </a:xfrm>
          <a:prstGeom prst="rect">
            <a:avLst/>
          </a:prstGeom>
        </p:spPr>
        <p:txBody>
          <a:bodyPr/>
          <a:lstStyle/>
          <a:p>
            <a:pPr/>
            <a:r>
              <a:t>Title Text</a:t>
            </a:r>
          </a:p>
        </p:txBody>
      </p:sp>
      <p:sp>
        <p:nvSpPr>
          <p:cNvPr id="14" name="Body Level One…"/>
          <p:cNvSpPr txBox="1"/>
          <p:nvPr>
            <p:ph type="body" sz="half" idx="1"/>
          </p:nvPr>
        </p:nvSpPr>
        <p:spPr>
          <a:xfrm>
            <a:off x="444500" y="3924300"/>
            <a:ext cx="92710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95885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93" name="Line"/>
          <p:cNvSpPr/>
          <p:nvPr/>
        </p:nvSpPr>
        <p:spPr>
          <a:xfrm>
            <a:off x="508000" y="1536700"/>
            <a:ext cx="3810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94" name="Image"/>
          <p:cNvSpPr/>
          <p:nvPr>
            <p:ph type="pic" idx="21"/>
          </p:nvPr>
        </p:nvSpPr>
        <p:spPr>
          <a:xfrm>
            <a:off x="4322167" y="-1238250"/>
            <a:ext cx="6654801" cy="9904216"/>
          </a:xfrm>
          <a:prstGeom prst="rect">
            <a:avLst/>
          </a:prstGeom>
        </p:spPr>
        <p:txBody>
          <a:bodyPr lIns="91439" tIns="45719" rIns="91439" bIns="45719"/>
          <a:lstStyle/>
          <a:p>
            <a:pPr/>
          </a:p>
        </p:txBody>
      </p:sp>
      <p:sp>
        <p:nvSpPr>
          <p:cNvPr id="95" name="Title Text"/>
          <p:cNvSpPr txBox="1"/>
          <p:nvPr>
            <p:ph type="title"/>
          </p:nvPr>
        </p:nvSpPr>
        <p:spPr>
          <a:xfrm>
            <a:off x="444500" y="254000"/>
            <a:ext cx="3975100" cy="1092200"/>
          </a:xfrm>
          <a:prstGeom prst="rect">
            <a:avLst/>
          </a:prstGeom>
        </p:spPr>
        <p:txBody>
          <a:bodyPr/>
          <a:lstStyle/>
          <a:p>
            <a:pPr/>
            <a:r>
              <a:t>Title Text</a:t>
            </a:r>
          </a:p>
        </p:txBody>
      </p:sp>
      <p:sp>
        <p:nvSpPr>
          <p:cNvPr id="96" name="Body Level One…"/>
          <p:cNvSpPr txBox="1"/>
          <p:nvPr>
            <p:ph type="body" sz="half" idx="1"/>
          </p:nvPr>
        </p:nvSpPr>
        <p:spPr>
          <a:xfrm>
            <a:off x="444500" y="1816100"/>
            <a:ext cx="3975100" cy="5130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399018" y="7204455"/>
            <a:ext cx="230125"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Landscape">
    <p:spTree>
      <p:nvGrpSpPr>
        <p:cNvPr id="1" name=""/>
        <p:cNvGrpSpPr/>
        <p:nvPr/>
      </p:nvGrpSpPr>
      <p:grpSpPr>
        <a:xfrm>
          <a:off x="0" y="0"/>
          <a:ext cx="0" cy="0"/>
          <a:chOff x="0" y="0"/>
          <a:chExt cx="0" cy="0"/>
        </a:xfrm>
      </p:grpSpPr>
      <p:sp>
        <p:nvSpPr>
          <p:cNvPr id="104" name="Line"/>
          <p:cNvSpPr/>
          <p:nvPr/>
        </p:nvSpPr>
        <p:spPr>
          <a:xfrm flipH="1">
            <a:off x="5067299" y="1384300"/>
            <a:ext cx="1" cy="34290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05" name="Image"/>
          <p:cNvSpPr/>
          <p:nvPr>
            <p:ph type="pic" idx="21"/>
          </p:nvPr>
        </p:nvSpPr>
        <p:spPr>
          <a:xfrm>
            <a:off x="355600" y="987176"/>
            <a:ext cx="4699000" cy="6993435"/>
          </a:xfrm>
          <a:prstGeom prst="rect">
            <a:avLst/>
          </a:prstGeom>
        </p:spPr>
        <p:txBody>
          <a:bodyPr lIns="91439" tIns="45719" rIns="91439" bIns="45719"/>
          <a:lstStyle/>
          <a:p>
            <a:pPr/>
          </a:p>
        </p:txBody>
      </p:sp>
      <p:sp>
        <p:nvSpPr>
          <p:cNvPr id="106" name="Image"/>
          <p:cNvSpPr/>
          <p:nvPr>
            <p:ph type="pic" sz="half" idx="22"/>
          </p:nvPr>
        </p:nvSpPr>
        <p:spPr>
          <a:xfrm>
            <a:off x="4902200" y="1384300"/>
            <a:ext cx="5134571" cy="3429000"/>
          </a:xfrm>
          <a:prstGeom prst="rect">
            <a:avLst/>
          </a:prstGeom>
        </p:spPr>
        <p:txBody>
          <a:bodyPr lIns="91439" tIns="45719" rIns="91439" bIns="45719"/>
          <a:lstStyle/>
          <a:p>
            <a:pPr/>
          </a:p>
        </p:txBody>
      </p:sp>
      <p:sp>
        <p:nvSpPr>
          <p:cNvPr id="107"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Portrait &amp; Landscape">
    <p:spTree>
      <p:nvGrpSpPr>
        <p:cNvPr id="1" name=""/>
        <p:cNvGrpSpPr/>
        <p:nvPr/>
      </p:nvGrpSpPr>
      <p:grpSpPr>
        <a:xfrm>
          <a:off x="0" y="0"/>
          <a:ext cx="0" cy="0"/>
          <a:chOff x="0" y="0"/>
          <a:chExt cx="0" cy="0"/>
        </a:xfrm>
      </p:grpSpPr>
      <p:sp>
        <p:nvSpPr>
          <p:cNvPr id="115" name="Line"/>
          <p:cNvSpPr/>
          <p:nvPr/>
        </p:nvSpPr>
        <p:spPr>
          <a:xfrm flipH="1">
            <a:off x="3467100" y="1384300"/>
            <a:ext cx="1" cy="398095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16" name="Image"/>
          <p:cNvSpPr/>
          <p:nvPr>
            <p:ph type="pic" idx="21"/>
          </p:nvPr>
        </p:nvSpPr>
        <p:spPr>
          <a:xfrm>
            <a:off x="0" y="783976"/>
            <a:ext cx="4699000" cy="6993435"/>
          </a:xfrm>
          <a:prstGeom prst="rect">
            <a:avLst/>
          </a:prstGeom>
        </p:spPr>
        <p:txBody>
          <a:bodyPr lIns="91439" tIns="45719" rIns="91439" bIns="45719"/>
          <a:lstStyle/>
          <a:p>
            <a:pPr/>
          </a:p>
        </p:txBody>
      </p:sp>
      <p:sp>
        <p:nvSpPr>
          <p:cNvPr id="117" name="Image"/>
          <p:cNvSpPr/>
          <p:nvPr>
            <p:ph type="pic" sz="half" idx="22"/>
          </p:nvPr>
        </p:nvSpPr>
        <p:spPr>
          <a:xfrm>
            <a:off x="3594100" y="1130300"/>
            <a:ext cx="6159500" cy="4492400"/>
          </a:xfrm>
          <a:prstGeom prst="rect">
            <a:avLst/>
          </a:prstGeom>
        </p:spPr>
        <p:txBody>
          <a:bodyPr lIns="91439" tIns="45719" rIns="91439" bIns="45719"/>
          <a:lstStyle/>
          <a:p>
            <a:pPr/>
          </a:p>
        </p:txBody>
      </p:sp>
      <p:sp>
        <p:nvSpPr>
          <p:cNvPr id="118"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Portrait">
    <p:spTree>
      <p:nvGrpSpPr>
        <p:cNvPr id="1" name=""/>
        <p:cNvGrpSpPr/>
        <p:nvPr/>
      </p:nvGrpSpPr>
      <p:grpSpPr>
        <a:xfrm>
          <a:off x="0" y="0"/>
          <a:ext cx="0" cy="0"/>
          <a:chOff x="0" y="0"/>
          <a:chExt cx="0" cy="0"/>
        </a:xfrm>
      </p:grpSpPr>
      <p:sp>
        <p:nvSpPr>
          <p:cNvPr id="126" name="Line"/>
          <p:cNvSpPr/>
          <p:nvPr/>
        </p:nvSpPr>
        <p:spPr>
          <a:xfrm flipH="1">
            <a:off x="50672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27" name="Image"/>
          <p:cNvSpPr/>
          <p:nvPr>
            <p:ph type="pic" idx="21"/>
          </p:nvPr>
        </p:nvSpPr>
        <p:spPr>
          <a:xfrm>
            <a:off x="177799" y="-192727"/>
            <a:ext cx="4978402" cy="7394170"/>
          </a:xfrm>
          <a:prstGeom prst="rect">
            <a:avLst/>
          </a:prstGeom>
        </p:spPr>
        <p:txBody>
          <a:bodyPr lIns="91439" tIns="45719" rIns="91439" bIns="45719"/>
          <a:lstStyle/>
          <a:p>
            <a:pPr/>
          </a:p>
        </p:txBody>
      </p:sp>
      <p:sp>
        <p:nvSpPr>
          <p:cNvPr id="128" name="Image"/>
          <p:cNvSpPr/>
          <p:nvPr>
            <p:ph type="pic" idx="22"/>
          </p:nvPr>
        </p:nvSpPr>
        <p:spPr>
          <a:xfrm>
            <a:off x="3200400" y="393700"/>
            <a:ext cx="8532317" cy="6223000"/>
          </a:xfrm>
          <a:prstGeom prst="rect">
            <a:avLst/>
          </a:prstGeom>
        </p:spPr>
        <p:txBody>
          <a:bodyPr lIns="91439" tIns="45719" rIns="91439" bIns="45719"/>
          <a:lstStyle/>
          <a:p>
            <a:pPr/>
          </a:p>
        </p:txBody>
      </p:sp>
      <p:sp>
        <p:nvSpPr>
          <p:cNvPr id="129"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ortrait">
    <p:spTree>
      <p:nvGrpSpPr>
        <p:cNvPr id="1" name=""/>
        <p:cNvGrpSpPr/>
        <p:nvPr/>
      </p:nvGrpSpPr>
      <p:grpSpPr>
        <a:xfrm>
          <a:off x="0" y="0"/>
          <a:ext cx="0" cy="0"/>
          <a:chOff x="0" y="0"/>
          <a:chExt cx="0" cy="0"/>
        </a:xfrm>
      </p:grpSpPr>
      <p:sp>
        <p:nvSpPr>
          <p:cNvPr id="137" name="Line"/>
          <p:cNvSpPr/>
          <p:nvPr/>
        </p:nvSpPr>
        <p:spPr>
          <a:xfrm flipH="1">
            <a:off x="34797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8" name="Line"/>
          <p:cNvSpPr/>
          <p:nvPr/>
        </p:nvSpPr>
        <p:spPr>
          <a:xfrm flipH="1">
            <a:off x="66801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9" name="Image"/>
          <p:cNvSpPr/>
          <p:nvPr>
            <p:ph type="pic" sz="half" idx="21"/>
          </p:nvPr>
        </p:nvSpPr>
        <p:spPr>
          <a:xfrm>
            <a:off x="190499" y="848673"/>
            <a:ext cx="3810001" cy="5658804"/>
          </a:xfrm>
          <a:prstGeom prst="rect">
            <a:avLst/>
          </a:prstGeom>
        </p:spPr>
        <p:txBody>
          <a:bodyPr lIns="91439" tIns="45719" rIns="91439" bIns="45719"/>
          <a:lstStyle/>
          <a:p>
            <a:pPr/>
          </a:p>
        </p:txBody>
      </p:sp>
      <p:sp>
        <p:nvSpPr>
          <p:cNvPr id="140" name="Image"/>
          <p:cNvSpPr/>
          <p:nvPr>
            <p:ph type="pic" sz="half" idx="22"/>
          </p:nvPr>
        </p:nvSpPr>
        <p:spPr>
          <a:xfrm>
            <a:off x="2362200" y="1384300"/>
            <a:ext cx="5450235" cy="3975101"/>
          </a:xfrm>
          <a:prstGeom prst="rect">
            <a:avLst/>
          </a:prstGeom>
        </p:spPr>
        <p:txBody>
          <a:bodyPr lIns="91439" tIns="45719" rIns="91439" bIns="45719"/>
          <a:lstStyle/>
          <a:p>
            <a:pPr/>
          </a:p>
        </p:txBody>
      </p:sp>
      <p:sp>
        <p:nvSpPr>
          <p:cNvPr id="141" name="Image"/>
          <p:cNvSpPr/>
          <p:nvPr>
            <p:ph type="pic" sz="half" idx="23"/>
          </p:nvPr>
        </p:nvSpPr>
        <p:spPr>
          <a:xfrm>
            <a:off x="5308600" y="1384300"/>
            <a:ext cx="5952299" cy="3975101"/>
          </a:xfrm>
          <a:prstGeom prst="rect">
            <a:avLst/>
          </a:prstGeom>
        </p:spPr>
        <p:txBody>
          <a:bodyPr lIns="91439" tIns="45719" rIns="91439" bIns="45719"/>
          <a:lstStyle/>
          <a:p>
            <a:pPr/>
          </a:p>
        </p:txBody>
      </p:sp>
      <p:sp>
        <p:nvSpPr>
          <p:cNvPr id="142"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Big">
    <p:spTree>
      <p:nvGrpSpPr>
        <p:cNvPr id="1" name=""/>
        <p:cNvGrpSpPr/>
        <p:nvPr/>
      </p:nvGrpSpPr>
      <p:grpSpPr>
        <a:xfrm>
          <a:off x="0" y="0"/>
          <a:ext cx="0" cy="0"/>
          <a:chOff x="0" y="0"/>
          <a:chExt cx="0" cy="0"/>
        </a:xfrm>
      </p:grpSpPr>
      <p:sp>
        <p:nvSpPr>
          <p:cNvPr id="150" name="Image"/>
          <p:cNvSpPr/>
          <p:nvPr>
            <p:ph type="pic" idx="21"/>
          </p:nvPr>
        </p:nvSpPr>
        <p:spPr>
          <a:xfrm>
            <a:off x="393700" y="152400"/>
            <a:ext cx="9542264" cy="6959601"/>
          </a:xfrm>
          <a:prstGeom prst="rect">
            <a:avLst/>
          </a:prstGeom>
        </p:spPr>
        <p:txBody>
          <a:bodyPr lIns="91439" tIns="45719" rIns="91439" bIns="45719"/>
          <a:lstStyle/>
          <a:p>
            <a:pPr/>
          </a:p>
        </p:txBody>
      </p:sp>
      <p:sp>
        <p:nvSpPr>
          <p:cNvPr id="151"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59" name="Line"/>
          <p:cNvSpPr/>
          <p:nvPr/>
        </p:nvSpPr>
        <p:spPr>
          <a:xfrm flipH="1">
            <a:off x="5067299" y="393700"/>
            <a:ext cx="1" cy="6223038"/>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60" name="Line"/>
          <p:cNvSpPr/>
          <p:nvPr/>
        </p:nvSpPr>
        <p:spPr>
          <a:xfrm flipH="1" flipV="1">
            <a:off x="5079931" y="3505199"/>
            <a:ext cx="4686369" cy="2"/>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61" name="Image"/>
          <p:cNvSpPr/>
          <p:nvPr>
            <p:ph type="pic" idx="21"/>
          </p:nvPr>
        </p:nvSpPr>
        <p:spPr>
          <a:xfrm>
            <a:off x="177799" y="-192727"/>
            <a:ext cx="4978402" cy="7394170"/>
          </a:xfrm>
          <a:prstGeom prst="rect">
            <a:avLst/>
          </a:prstGeom>
        </p:spPr>
        <p:txBody>
          <a:bodyPr lIns="91439" tIns="45719" rIns="91439" bIns="45719"/>
          <a:lstStyle/>
          <a:p>
            <a:pPr/>
          </a:p>
        </p:txBody>
      </p:sp>
      <p:sp>
        <p:nvSpPr>
          <p:cNvPr id="162" name="Image"/>
          <p:cNvSpPr/>
          <p:nvPr>
            <p:ph type="pic" idx="22"/>
          </p:nvPr>
        </p:nvSpPr>
        <p:spPr>
          <a:xfrm>
            <a:off x="4991100" y="-192727"/>
            <a:ext cx="4978401" cy="7394170"/>
          </a:xfrm>
          <a:prstGeom prst="rect">
            <a:avLst/>
          </a:prstGeom>
        </p:spPr>
        <p:txBody>
          <a:bodyPr lIns="91439" tIns="45719" rIns="91439" bIns="45719"/>
          <a:lstStyle/>
          <a:p>
            <a:pPr/>
          </a:p>
        </p:txBody>
      </p:sp>
      <p:sp>
        <p:nvSpPr>
          <p:cNvPr id="163" name="Image"/>
          <p:cNvSpPr/>
          <p:nvPr>
            <p:ph type="pic" idx="23"/>
          </p:nvPr>
        </p:nvSpPr>
        <p:spPr>
          <a:xfrm>
            <a:off x="4991100" y="3033073"/>
            <a:ext cx="4978401" cy="7394170"/>
          </a:xfrm>
          <a:prstGeom prst="rect">
            <a:avLst/>
          </a:prstGeom>
        </p:spPr>
        <p:txBody>
          <a:bodyPr lIns="91439" tIns="45719" rIns="91439" bIns="45719"/>
          <a:lstStyle/>
          <a:p>
            <a:pPr/>
          </a:p>
        </p:txBody>
      </p:sp>
      <p:sp>
        <p:nvSpPr>
          <p:cNvPr id="164"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4 Up">
    <p:spTree>
      <p:nvGrpSpPr>
        <p:cNvPr id="1" name=""/>
        <p:cNvGrpSpPr/>
        <p:nvPr/>
      </p:nvGrpSpPr>
      <p:grpSpPr>
        <a:xfrm>
          <a:off x="0" y="0"/>
          <a:ext cx="0" cy="0"/>
          <a:chOff x="0" y="0"/>
          <a:chExt cx="0" cy="0"/>
        </a:xfrm>
      </p:grpSpPr>
      <p:sp>
        <p:nvSpPr>
          <p:cNvPr id="172" name="Line"/>
          <p:cNvSpPr/>
          <p:nvPr/>
        </p:nvSpPr>
        <p:spPr>
          <a:xfrm flipH="1">
            <a:off x="70865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3" name="Line"/>
          <p:cNvSpPr/>
          <p:nvPr/>
        </p:nvSpPr>
        <p:spPr>
          <a:xfrm flipH="1" flipV="1">
            <a:off x="7099231" y="2425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4" name="Line"/>
          <p:cNvSpPr/>
          <p:nvPr/>
        </p:nvSpPr>
        <p:spPr>
          <a:xfrm flipH="1">
            <a:off x="7099231" y="4584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5" name="Image"/>
          <p:cNvSpPr/>
          <p:nvPr>
            <p:ph type="pic" idx="21"/>
          </p:nvPr>
        </p:nvSpPr>
        <p:spPr>
          <a:xfrm>
            <a:off x="393700" y="152400"/>
            <a:ext cx="9542264" cy="6959601"/>
          </a:xfrm>
          <a:prstGeom prst="rect">
            <a:avLst/>
          </a:prstGeom>
        </p:spPr>
        <p:txBody>
          <a:bodyPr lIns="91439" tIns="45719" rIns="91439" bIns="45719"/>
          <a:lstStyle/>
          <a:p>
            <a:pPr/>
          </a:p>
        </p:txBody>
      </p:sp>
      <p:sp>
        <p:nvSpPr>
          <p:cNvPr id="176" name="Image"/>
          <p:cNvSpPr/>
          <p:nvPr>
            <p:ph type="pic" sz="quarter" idx="22"/>
          </p:nvPr>
        </p:nvSpPr>
        <p:spPr>
          <a:xfrm>
            <a:off x="7096448" y="-1081727"/>
            <a:ext cx="2770444" cy="4114801"/>
          </a:xfrm>
          <a:prstGeom prst="rect">
            <a:avLst/>
          </a:prstGeom>
        </p:spPr>
        <p:txBody>
          <a:bodyPr lIns="91439" tIns="45719" rIns="91439" bIns="45719"/>
          <a:lstStyle/>
          <a:p>
            <a:pPr/>
          </a:p>
        </p:txBody>
      </p:sp>
      <p:sp>
        <p:nvSpPr>
          <p:cNvPr id="177" name="Image"/>
          <p:cNvSpPr/>
          <p:nvPr>
            <p:ph type="pic" sz="quarter" idx="23"/>
          </p:nvPr>
        </p:nvSpPr>
        <p:spPr>
          <a:xfrm>
            <a:off x="7061200" y="2565400"/>
            <a:ext cx="2852540" cy="1905000"/>
          </a:xfrm>
          <a:prstGeom prst="rect">
            <a:avLst/>
          </a:prstGeom>
        </p:spPr>
        <p:txBody>
          <a:bodyPr lIns="91439" tIns="45719" rIns="91439" bIns="45719"/>
          <a:lstStyle/>
          <a:p>
            <a:pPr/>
          </a:p>
        </p:txBody>
      </p:sp>
      <p:sp>
        <p:nvSpPr>
          <p:cNvPr id="178" name="Image"/>
          <p:cNvSpPr/>
          <p:nvPr>
            <p:ph type="pic" sz="quarter" idx="24"/>
          </p:nvPr>
        </p:nvSpPr>
        <p:spPr>
          <a:xfrm>
            <a:off x="7061200" y="4724400"/>
            <a:ext cx="2852540" cy="1905000"/>
          </a:xfrm>
          <a:prstGeom prst="rect">
            <a:avLst/>
          </a:prstGeom>
        </p:spPr>
        <p:txBody>
          <a:bodyPr lIns="91439" tIns="45719" rIns="91439" bIns="45719"/>
          <a:lstStyle/>
          <a:p>
            <a:pPr/>
          </a:p>
        </p:txBody>
      </p:sp>
      <p:sp>
        <p:nvSpPr>
          <p:cNvPr id="179"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87" name="Title Text"/>
          <p:cNvSpPr txBox="1"/>
          <p:nvPr>
            <p:ph type="title"/>
          </p:nvPr>
        </p:nvSpPr>
        <p:spPr>
          <a:prstGeom prst="rect">
            <a:avLst/>
          </a:prstGeom>
        </p:spPr>
        <p:txBody>
          <a:bodyPr/>
          <a:lstStyle/>
          <a:p>
            <a:pPr/>
            <a:r>
              <a:t>Title Text</a:t>
            </a:r>
          </a:p>
        </p:txBody>
      </p:sp>
      <p:sp>
        <p:nvSpPr>
          <p:cNvPr id="188" name="Body Level One…"/>
          <p:cNvSpPr txBox="1"/>
          <p:nvPr>
            <p:ph type="body" sz="half" idx="1"/>
          </p:nvPr>
        </p:nvSpPr>
        <p:spPr>
          <a:xfrm>
            <a:off x="444500" y="1816100"/>
            <a:ext cx="3975100" cy="5130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96" name="Title Text"/>
          <p:cNvSpPr txBox="1"/>
          <p:nvPr>
            <p:ph type="title"/>
          </p:nvPr>
        </p:nvSpPr>
        <p:spPr>
          <a:prstGeom prst="rect">
            <a:avLst/>
          </a:prstGeom>
        </p:spPr>
        <p:txBody>
          <a:bodyPr/>
          <a:lstStyle/>
          <a:p>
            <a:pPr/>
            <a:r>
              <a:t>Title Text</a:t>
            </a:r>
          </a:p>
        </p:txBody>
      </p:sp>
      <p:sp>
        <p:nvSpPr>
          <p:cNvPr id="197" name="Body Level One…"/>
          <p:cNvSpPr txBox="1"/>
          <p:nvPr>
            <p:ph type="body" sz="half" idx="1"/>
          </p:nvPr>
        </p:nvSpPr>
        <p:spPr>
          <a:xfrm>
            <a:off x="6540500" y="1816100"/>
            <a:ext cx="3175000" cy="5130800"/>
          </a:xfrm>
          <a:prstGeom prst="rect">
            <a:avLst/>
          </a:prstGeom>
        </p:spPr>
        <p:txBody>
          <a:bodyPr/>
          <a:lstStyle>
            <a:lvl3pPr marL="901700"/>
          </a:lstStyle>
          <a:p>
            <a:pPr/>
            <a:r>
              <a:t>Body Level One</a:t>
            </a:r>
          </a:p>
          <a:p>
            <a:pPr lvl="1"/>
            <a:r>
              <a:t>Body Level Two</a:t>
            </a:r>
          </a:p>
          <a:p>
            <a:pPr lvl="2"/>
            <a:r>
              <a:t>Body Level Three</a:t>
            </a:r>
          </a:p>
          <a:p>
            <a:pPr lvl="3"/>
            <a:r>
              <a:t>Body Level Four</a:t>
            </a:r>
          </a:p>
          <a:p>
            <a:pPr lvl="4"/>
            <a:r>
              <a:t>Body Level Five</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prstGeom prst="rect">
            <a:avLst/>
          </a:prstGeom>
        </p:spPr>
        <p:txBody>
          <a:bodyPr numCol="2" spcCol="463550"/>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40" name="Body Level One…"/>
          <p:cNvSpPr txBox="1"/>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63" name="Title Text"/>
          <p:cNvSpPr txBox="1"/>
          <p:nvPr>
            <p:ph type="title"/>
          </p:nvPr>
        </p:nvSpPr>
        <p:spPr>
          <a:xfrm>
            <a:off x="444500" y="2895600"/>
            <a:ext cx="9271000" cy="1828800"/>
          </a:xfrm>
          <a:prstGeom prst="rect">
            <a:avLst/>
          </a:prstGeom>
        </p:spPr>
        <p:txBody>
          <a:bodyPr anchor="ctr"/>
          <a:lstStyle/>
          <a:p>
            <a:pPr/>
            <a:r>
              <a:t>Title Text</a:t>
            </a:r>
          </a:p>
        </p:txBody>
      </p:sp>
      <p:sp>
        <p:nvSpPr>
          <p:cNvPr id="64" name="Slide Number"/>
          <p:cNvSpPr txBox="1"/>
          <p:nvPr>
            <p:ph type="sldNum" sz="quarter" idx="2"/>
          </p:nvPr>
        </p:nvSpPr>
        <p:spPr>
          <a:xfrm>
            <a:off x="95885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71" name="Line"/>
          <p:cNvSpPr/>
          <p:nvPr/>
        </p:nvSpPr>
        <p:spPr>
          <a:xfrm>
            <a:off x="5892800" y="6235700"/>
            <a:ext cx="0" cy="111135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72" name="Image"/>
          <p:cNvSpPr/>
          <p:nvPr>
            <p:ph type="pic" idx="21"/>
          </p:nvPr>
        </p:nvSpPr>
        <p:spPr>
          <a:xfrm>
            <a:off x="0" y="0"/>
            <a:ext cx="10160001" cy="6785113"/>
          </a:xfrm>
          <a:prstGeom prst="rect">
            <a:avLst/>
          </a:prstGeom>
        </p:spPr>
        <p:txBody>
          <a:bodyPr lIns="91439" tIns="45719" rIns="91439" bIns="45719"/>
          <a:lstStyle/>
          <a:p>
            <a:pPr/>
          </a:p>
        </p:txBody>
      </p:sp>
      <p:sp>
        <p:nvSpPr>
          <p:cNvPr id="73" name="Title Text"/>
          <p:cNvSpPr txBox="1"/>
          <p:nvPr>
            <p:ph type="title"/>
          </p:nvPr>
        </p:nvSpPr>
        <p:spPr>
          <a:xfrm>
            <a:off x="1104900" y="6083300"/>
            <a:ext cx="4521200" cy="1333500"/>
          </a:xfrm>
          <a:prstGeom prst="rect">
            <a:avLst/>
          </a:prstGeom>
        </p:spPr>
        <p:txBody>
          <a:bodyPr anchor="ctr"/>
          <a:lstStyle>
            <a:lvl1pPr algn="r"/>
          </a:lstStyle>
          <a:p>
            <a:pPr/>
            <a:r>
              <a:t>Title Text</a:t>
            </a:r>
          </a:p>
        </p:txBody>
      </p:sp>
      <p:sp>
        <p:nvSpPr>
          <p:cNvPr id="74" name="Body Level One…"/>
          <p:cNvSpPr txBox="1"/>
          <p:nvPr>
            <p:ph type="body" sz="quarter" idx="1"/>
          </p:nvPr>
        </p:nvSpPr>
        <p:spPr>
          <a:xfrm>
            <a:off x="6134100" y="6616700"/>
            <a:ext cx="3873500" cy="393700"/>
          </a:xfrm>
          <a:prstGeom prst="rect">
            <a:avLst/>
          </a:prstGeom>
        </p:spPr>
        <p:txBody>
          <a:bodyPr/>
          <a:lstStyle>
            <a:lvl1pPr marL="0" indent="0">
              <a:spcBef>
                <a:spcPts val="0"/>
              </a:spcBef>
              <a:buSzTx/>
              <a:buNone/>
              <a:defRPr>
                <a:solidFill>
                  <a:srgbClr val="A9A9A9"/>
                </a:solidFill>
              </a:defRPr>
            </a:lvl1pPr>
            <a:lvl2pPr marL="0" indent="0">
              <a:spcBef>
                <a:spcPts val="0"/>
              </a:spcBef>
              <a:buSzTx/>
              <a:buNone/>
              <a:defRPr>
                <a:solidFill>
                  <a:srgbClr val="A9A9A9"/>
                </a:solidFill>
              </a:defRPr>
            </a:lvl2pPr>
            <a:lvl3pPr marL="0" indent="0">
              <a:spcBef>
                <a:spcPts val="0"/>
              </a:spcBef>
              <a:buSzTx/>
              <a:buNone/>
              <a:defRPr>
                <a:solidFill>
                  <a:srgbClr val="A9A9A9"/>
                </a:solidFill>
              </a:defRPr>
            </a:lvl3pPr>
            <a:lvl4pPr marL="0" indent="0">
              <a:spcBef>
                <a:spcPts val="0"/>
              </a:spcBef>
              <a:buSzTx/>
              <a:buNone/>
              <a:defRPr>
                <a:solidFill>
                  <a:srgbClr val="A9A9A9"/>
                </a:solidFill>
              </a:defRPr>
            </a:lvl4pPr>
            <a:lvl5pPr marL="0" indent="0">
              <a:spcBef>
                <a:spcPts val="0"/>
              </a:spcBef>
              <a:buSzTx/>
              <a:buNone/>
              <a:defRPr>
                <a:solidFill>
                  <a:srgbClr val="A9A9A9"/>
                </a:solidFill>
              </a:defRPr>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82" name="Line"/>
          <p:cNvSpPr/>
          <p:nvPr/>
        </p:nvSpPr>
        <p:spPr>
          <a:xfrm>
            <a:off x="508000" y="3708400"/>
            <a:ext cx="3814158"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83" name="Image"/>
          <p:cNvSpPr/>
          <p:nvPr>
            <p:ph type="pic" idx="21"/>
          </p:nvPr>
        </p:nvSpPr>
        <p:spPr>
          <a:xfrm>
            <a:off x="4322167" y="-1238250"/>
            <a:ext cx="6654801" cy="9904216"/>
          </a:xfrm>
          <a:prstGeom prst="rect">
            <a:avLst/>
          </a:prstGeom>
        </p:spPr>
        <p:txBody>
          <a:bodyPr lIns="91439" tIns="45719" rIns="91439" bIns="45719"/>
          <a:lstStyle/>
          <a:p>
            <a:pPr/>
          </a:p>
        </p:txBody>
      </p:sp>
      <p:sp>
        <p:nvSpPr>
          <p:cNvPr id="84" name="Title Text"/>
          <p:cNvSpPr txBox="1"/>
          <p:nvPr>
            <p:ph type="title"/>
          </p:nvPr>
        </p:nvSpPr>
        <p:spPr>
          <a:xfrm>
            <a:off x="444500" y="1028700"/>
            <a:ext cx="3975100" cy="2476500"/>
          </a:xfrm>
          <a:prstGeom prst="rect">
            <a:avLst/>
          </a:prstGeom>
        </p:spPr>
        <p:txBody>
          <a:bodyPr/>
          <a:lstStyle/>
          <a:p>
            <a:pPr/>
            <a:r>
              <a:t>Title Text</a:t>
            </a:r>
          </a:p>
        </p:txBody>
      </p:sp>
      <p:sp>
        <p:nvSpPr>
          <p:cNvPr id="85" name="Body Level One…"/>
          <p:cNvSpPr txBox="1"/>
          <p:nvPr>
            <p:ph type="body" sz="quarter" idx="1"/>
          </p:nvPr>
        </p:nvSpPr>
        <p:spPr>
          <a:xfrm>
            <a:off x="444500" y="3924300"/>
            <a:ext cx="39751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xfrm>
            <a:off x="3937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a:off x="508000" y="15367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3" name="Title Text"/>
          <p:cNvSpPr txBox="1"/>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a:r>
              <a:t>Title Text</a:t>
            </a:r>
          </a:p>
        </p:txBody>
      </p:sp>
      <p:sp>
        <p:nvSpPr>
          <p:cNvPr id="4" name="Body Level One…"/>
          <p:cNvSpPr txBox="1"/>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9602136" y="7204455"/>
            <a:ext cx="230125" cy="225046"/>
          </a:xfrm>
          <a:prstGeom prst="rect">
            <a:avLst/>
          </a:prstGeom>
          <a:ln w="12700">
            <a:miter lim="400000"/>
          </a:ln>
        </p:spPr>
        <p:txBody>
          <a:bodyPr wrap="none" lIns="38100" tIns="38100" rIns="38100" bIns="38100" anchor="b">
            <a:spAutoFit/>
          </a:bodyPr>
          <a:lstStyle>
            <a:lvl1pPr algn="r">
              <a:defRPr sz="1000">
                <a:latin typeface="+mj-lt"/>
                <a:ea typeface="+mj-ea"/>
                <a:cs typeface="+mj-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1pPr>
      <a:lvl2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2pPr>
      <a:lvl3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3pPr>
      <a:lvl4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4pPr>
      <a:lvl5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5pPr>
      <a:lvl6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6pPr>
      <a:lvl7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7pPr>
      <a:lvl8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8pPr>
      <a:lvl9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9pPr>
    </p:titleStyle>
    <p:bodyStyle>
      <a:lvl1pPr marL="2032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1pPr>
      <a:lvl2pPr marL="5461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2pPr>
      <a:lvl3pPr marL="8890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3pPr>
      <a:lvl4pPr marL="12319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4pPr>
      <a:lvl5pPr marL="15748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5pPr>
      <a:lvl6pPr marL="19177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6pPr>
      <a:lvl7pPr marL="22606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7pPr>
      <a:lvl8pPr marL="26035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8pPr>
      <a:lvl9pPr marL="29464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1pPr>
      <a:lvl2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2pPr>
      <a:lvl3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3pPr>
      <a:lvl4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4pPr>
      <a:lvl5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5pPr>
      <a:lvl6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6pPr>
      <a:lvl7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7pPr>
      <a:lvl8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8pPr>
      <a:lvl9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anbooks.com/?page=shop/flypage&amp;product_id=192&amp;" TargetMode="External"/><Relationship Id="rId3" Type="http://schemas.openxmlformats.org/officeDocument/2006/relationships/hyperlink" Target="http://famvin.org/wiki/Agostina_Pietrantoni"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agostina.jpg" descr="agostina.jpg"/>
          <p:cNvPicPr>
            <a:picLocks noChangeAspect="1"/>
          </p:cNvPicPr>
          <p:nvPr>
            <p:ph type="pic" idx="21"/>
          </p:nvPr>
        </p:nvPicPr>
        <p:blipFill>
          <a:blip r:embed="rId2">
            <a:extLst/>
          </a:blip>
          <a:srcRect l="13" t="7054" r="0" b="48721"/>
          <a:stretch>
            <a:fillRect/>
          </a:stretch>
        </p:blipFill>
        <p:spPr>
          <a:xfrm>
            <a:off x="172116" y="241300"/>
            <a:ext cx="9832365" cy="5740400"/>
          </a:xfrm>
          <a:prstGeom prst="rect">
            <a:avLst/>
          </a:prstGeom>
          <a:ln w="139700">
            <a:solidFill>
              <a:srgbClr val="66D6FF"/>
            </a:solidFill>
          </a:ln>
        </p:spPr>
      </p:pic>
      <p:sp>
        <p:nvSpPr>
          <p:cNvPr id="208" name="Saint Agostina Pietrantoni"/>
          <p:cNvSpPr txBox="1"/>
          <p:nvPr>
            <p:ph type="title"/>
          </p:nvPr>
        </p:nvSpPr>
        <p:spPr>
          <a:prstGeom prst="rect">
            <a:avLst/>
          </a:prstGeom>
        </p:spPr>
        <p:txBody>
          <a:bodyPr/>
          <a:lstStyle/>
          <a:p>
            <a:pPr/>
            <a:r>
              <a:t>Saint Agostina Pietrantoni</a:t>
            </a:r>
          </a:p>
        </p:txBody>
      </p:sp>
      <p:sp>
        <p:nvSpPr>
          <p:cNvPr id="209" name="Responding in faith to each situation in her life"/>
          <p:cNvSpPr txBox="1"/>
          <p:nvPr>
            <p:ph type="body" sz="quarter" idx="1"/>
          </p:nvPr>
        </p:nvSpPr>
        <p:spPr>
          <a:xfrm>
            <a:off x="6134100" y="6426200"/>
            <a:ext cx="3873500" cy="774700"/>
          </a:xfrm>
          <a:prstGeom prst="rect">
            <a:avLst/>
          </a:prstGeom>
        </p:spPr>
        <p:txBody>
          <a:bodyPr/>
          <a:lstStyle>
            <a:lvl1pPr>
              <a:defRPr>
                <a:solidFill>
                  <a:srgbClr val="606060"/>
                </a:solidFill>
              </a:defRPr>
            </a:lvl1pPr>
          </a:lstStyle>
          <a:p>
            <a:pPr/>
            <a:r>
              <a:t>Responding in faith to each situation in her life</a:t>
            </a:r>
          </a:p>
        </p:txBody>
      </p:sp>
      <p:sp>
        <p:nvSpPr>
          <p:cNvPr id="210" name="Text"/>
          <p:cNvSpPr/>
          <p:nvPr/>
        </p:nvSpPr>
        <p:spPr>
          <a:xfrm>
            <a:off x="4686294" y="3529688"/>
            <a:ext cx="796444" cy="559713"/>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p>
            <a:pPr/>
            <a:r>
              <a:t>Text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Forgiveness, repentance"/>
          <p:cNvSpPr txBox="1"/>
          <p:nvPr>
            <p:ph type="title"/>
          </p:nvPr>
        </p:nvSpPr>
        <p:spPr>
          <a:prstGeom prst="rect">
            <a:avLst/>
          </a:prstGeom>
        </p:spPr>
        <p:txBody>
          <a:bodyPr/>
          <a:lstStyle/>
          <a:p>
            <a:pPr/>
            <a:r>
              <a:t>Forgiveness, repentance</a:t>
            </a:r>
          </a:p>
        </p:txBody>
      </p:sp>
      <p:sp>
        <p:nvSpPr>
          <p:cNvPr id="250" name="She was taken to a bed, no longer able to speak. Her superior asked her if she forgave the murderer, who had escaped. She nodded, Yes. She was smiling. She was saying, “Blessed Mother, help me.” A few moments later she died.…"/>
          <p:cNvSpPr txBox="1"/>
          <p:nvPr>
            <p:ph type="body" sz="half" idx="1"/>
          </p:nvPr>
        </p:nvSpPr>
        <p:spPr>
          <a:xfrm>
            <a:off x="444500" y="1816100"/>
            <a:ext cx="3975100" cy="5448300"/>
          </a:xfrm>
          <a:prstGeom prst="rect">
            <a:avLst/>
          </a:prstGeom>
        </p:spPr>
        <p:txBody>
          <a:bodyPr/>
          <a:lstStyle/>
          <a:p>
            <a:pPr marL="0" indent="0">
              <a:spcBef>
                <a:spcPts val="800"/>
              </a:spcBef>
              <a:buSzTx/>
              <a:buNone/>
              <a:defRPr>
                <a:solidFill>
                  <a:srgbClr val="444444"/>
                </a:solidFill>
              </a:defRPr>
            </a:pPr>
            <a:r>
              <a:t>She was taken to a bed, no longer able to speak. Her superior asked her if she forgave the murderer, who had escaped. She nodded, Yes. She was smiling. She was saying, “Blessed Mother, help me.” A few moments later she died.</a:t>
            </a:r>
          </a:p>
          <a:p>
            <a:pPr marL="0" indent="0">
              <a:spcBef>
                <a:spcPts val="800"/>
              </a:spcBef>
              <a:buSzTx/>
              <a:buNone/>
              <a:defRPr>
                <a:solidFill>
                  <a:srgbClr val="444444"/>
                </a:solidFill>
              </a:defRPr>
            </a:pPr>
          </a:p>
          <a:p>
            <a:pPr marL="0" indent="0">
              <a:spcBef>
                <a:spcPts val="800"/>
              </a:spcBef>
              <a:buSzTx/>
              <a:buNone/>
              <a:defRPr>
                <a:solidFill>
                  <a:srgbClr val="444444"/>
                </a:solidFill>
              </a:defRPr>
            </a:pPr>
            <a:r>
              <a:t>Two days later her funeral was held, on the same day that her killer was arrested. He was sentenced to life although the Saint's family asked for mercy. He repented, received the Last Sacraments, then died in prison a year later. </a:t>
            </a:r>
          </a:p>
        </p:txBody>
      </p:sp>
      <p:pic>
        <p:nvPicPr>
          <p:cNvPr id="251" name="3845237582_f6bb84f0a6.tiff" descr="3845237582_f6bb84f0a6.tiff"/>
          <p:cNvPicPr>
            <a:picLocks noChangeAspect="1"/>
          </p:cNvPicPr>
          <p:nvPr/>
        </p:nvPicPr>
        <p:blipFill>
          <a:blip r:embed="rId2">
            <a:extLst/>
          </a:blip>
          <a:stretch>
            <a:fillRect/>
          </a:stretch>
        </p:blipFill>
        <p:spPr>
          <a:xfrm>
            <a:off x="5602073" y="2424158"/>
            <a:ext cx="4038314" cy="277168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ources:  Ann Ball in MODERN SAINTS, BOOK ONE, Tan Books, with Nihil Obstat and Imprimatur  http://semperaltius.com/agostina.htm  Vincentian Encyclopedia  http://famvin.org/wiki/Agostina_Pietrantoni"/>
          <p:cNvSpPr txBox="1"/>
          <p:nvPr>
            <p:ph type="title"/>
          </p:nvPr>
        </p:nvSpPr>
        <p:spPr>
          <a:xfrm>
            <a:off x="444500" y="1155700"/>
            <a:ext cx="9271000" cy="5295900"/>
          </a:xfrm>
          <a:prstGeom prst="rect">
            <a:avLst/>
          </a:prstGeom>
        </p:spPr>
        <p:txBody>
          <a:bodyPr/>
          <a:lstStyle/>
          <a:p>
            <a:pPr/>
            <a:r>
              <a:t>Sources:</a:t>
            </a:r>
          </a:p>
          <a:p>
            <a:pPr/>
          </a:p>
          <a:p>
            <a:pPr>
              <a:defRPr sz="2900"/>
            </a:pPr>
            <a:r>
              <a:t>Ann Ball in </a:t>
            </a:r>
            <a:r>
              <a:rPr>
                <a:hlinkClick r:id="rId2" invalidUrl="" action="" tgtFrame="" tooltip="" history="1" highlightClick="0" endSnd="0"/>
              </a:rPr>
              <a:t>MODERN SAINTS, BOOK ONE</a:t>
            </a:r>
            <a:r>
              <a:t>, Tan Books, with Nihil Obstat and Imprimatur </a:t>
            </a:r>
          </a:p>
          <a:p>
            <a:pPr>
              <a:defRPr b="1" sz="2900">
                <a:latin typeface="+mj-lt"/>
                <a:ea typeface="+mj-ea"/>
                <a:cs typeface="+mj-cs"/>
                <a:sym typeface="Helvetica Neue"/>
              </a:defRPr>
            </a:pPr>
            <a:r>
              <a:t>http://semperaltius.com/agostina.htm</a:t>
            </a:r>
          </a:p>
          <a:p>
            <a:pPr/>
          </a:p>
          <a:p>
            <a:pPr/>
            <a:r>
              <a:t>Vincentian Encyclopedia </a:t>
            </a:r>
          </a:p>
          <a:p>
            <a:pPr>
              <a:defRPr b="1">
                <a:latin typeface="+mj-lt"/>
                <a:ea typeface="+mj-ea"/>
                <a:cs typeface="+mj-cs"/>
                <a:sym typeface="Helvetica Neue"/>
              </a:defRPr>
            </a:pPr>
            <a:r>
              <a:rPr>
                <a:hlinkClick r:id="rId3" invalidUrl="" action="" tgtFrame="" tooltip="" history="1" highlightClick="0" endSnd="0"/>
              </a:rPr>
              <a:t>http://famvin.org/wiki/Agostina_Pietrantoni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agostina-child.jpg" descr="agostina-child.jpg"/>
          <p:cNvPicPr>
            <a:picLocks noChangeAspect="1"/>
          </p:cNvPicPr>
          <p:nvPr>
            <p:ph type="pic" idx="21"/>
          </p:nvPr>
        </p:nvPicPr>
        <p:blipFill>
          <a:blip r:embed="rId2">
            <a:extLst/>
          </a:blip>
          <a:srcRect l="0" t="0" r="0" b="0"/>
          <a:stretch>
            <a:fillRect/>
          </a:stretch>
        </p:blipFill>
        <p:spPr>
          <a:xfrm>
            <a:off x="5080000" y="0"/>
            <a:ext cx="5080000" cy="7620000"/>
          </a:xfrm>
          <a:prstGeom prst="rect">
            <a:avLst/>
          </a:prstGeom>
        </p:spPr>
      </p:pic>
      <p:sp>
        <p:nvSpPr>
          <p:cNvPr id="213" name="Saint Agostina’s Childhood"/>
          <p:cNvSpPr txBox="1"/>
          <p:nvPr>
            <p:ph type="title"/>
          </p:nvPr>
        </p:nvSpPr>
        <p:spPr>
          <a:prstGeom prst="rect">
            <a:avLst/>
          </a:prstGeom>
        </p:spPr>
        <p:txBody>
          <a:bodyPr/>
          <a:lstStyle/>
          <a:p>
            <a:pPr/>
            <a:r>
              <a:t>Saint Agostina’s Childhood</a:t>
            </a:r>
          </a:p>
        </p:txBody>
      </p:sp>
      <p:sp>
        <p:nvSpPr>
          <p:cNvPr id="214" name="Born Livia Pietrantoni in the little village of Pozzaglia Sabina, Italy. She:…"/>
          <p:cNvSpPr txBox="1"/>
          <p:nvPr>
            <p:ph type="body" sz="half" idx="1"/>
          </p:nvPr>
        </p:nvSpPr>
        <p:spPr>
          <a:xfrm>
            <a:off x="444500" y="1816100"/>
            <a:ext cx="3975100" cy="5448300"/>
          </a:xfrm>
          <a:prstGeom prst="rect">
            <a:avLst/>
          </a:prstGeom>
        </p:spPr>
        <p:txBody>
          <a:bodyPr/>
          <a:lstStyle/>
          <a:p>
            <a:pPr marL="0" indent="0">
              <a:spcBef>
                <a:spcPts val="800"/>
              </a:spcBef>
              <a:buSzTx/>
              <a:buNone/>
              <a:defRPr>
                <a:solidFill>
                  <a:srgbClr val="606060"/>
                </a:solidFill>
              </a:defRPr>
            </a:pPr>
            <a:r>
              <a:t>Born Livia Pietrantoni in the little village of Pozzaglia Sabina, Italy. She:</a:t>
            </a:r>
          </a:p>
          <a:p>
            <a:pPr>
              <a:spcBef>
                <a:spcPts val="800"/>
              </a:spcBef>
              <a:defRPr>
                <a:solidFill>
                  <a:srgbClr val="606060"/>
                </a:solidFill>
              </a:defRPr>
            </a:pPr>
            <a:r>
              <a:t>started working at age seven to help the family's income</a:t>
            </a:r>
          </a:p>
          <a:p>
            <a:pPr>
              <a:spcBef>
                <a:spcPts val="800"/>
              </a:spcBef>
              <a:defRPr>
                <a:solidFill>
                  <a:srgbClr val="606060"/>
                </a:solidFill>
              </a:defRPr>
            </a:pPr>
            <a:r>
              <a:t>tended cattle</a:t>
            </a:r>
          </a:p>
          <a:p>
            <a:pPr>
              <a:spcBef>
                <a:spcPts val="800"/>
              </a:spcBef>
              <a:defRPr>
                <a:solidFill>
                  <a:srgbClr val="606060"/>
                </a:solidFill>
              </a:defRPr>
            </a:pPr>
            <a:r>
              <a:t>helped with her younger brothers and sisters (she was one of eleven children)</a:t>
            </a:r>
          </a:p>
          <a:p>
            <a:pPr>
              <a:spcBef>
                <a:spcPts val="800"/>
              </a:spcBef>
              <a:defRPr>
                <a:solidFill>
                  <a:srgbClr val="606060"/>
                </a:solidFill>
              </a:defRPr>
            </a:pPr>
            <a:r>
              <a:t>made shoes</a:t>
            </a:r>
          </a:p>
          <a:p>
            <a:pPr>
              <a:spcBef>
                <a:spcPts val="800"/>
              </a:spcBef>
              <a:defRPr>
                <a:solidFill>
                  <a:srgbClr val="606060"/>
                </a:solidFill>
              </a:defRPr>
            </a:pPr>
            <a:r>
              <a:t>worked on olive harvests</a:t>
            </a:r>
          </a:p>
          <a:p>
            <a:pPr>
              <a:spcBef>
                <a:spcPts val="800"/>
              </a:spcBef>
              <a:defRPr>
                <a:solidFill>
                  <a:srgbClr val="606060"/>
                </a:solidFill>
              </a:defRPr>
            </a:pPr>
            <a:r>
              <a:t>for four years helped to build a road for little pay</a:t>
            </a:r>
          </a:p>
          <a:p>
            <a:pPr>
              <a:spcBef>
                <a:spcPts val="800"/>
              </a:spcBef>
              <a:defRPr>
                <a:solidFill>
                  <a:srgbClr val="606060"/>
                </a:solidFill>
              </a:defRPr>
            </a:pPr>
            <a:r>
              <a:t>helped her mother because her father was very ill with arthritis...</a:t>
            </a:r>
          </a:p>
        </p:txBody>
      </p:sp>
      <p:sp>
        <p:nvSpPr>
          <p:cNvPr id="215" name="...all with a cheerful disposition, without complaint."/>
          <p:cNvSpPr/>
          <p:nvPr/>
        </p:nvSpPr>
        <p:spPr>
          <a:xfrm>
            <a:off x="5673587" y="37188"/>
            <a:ext cx="3873501" cy="155031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defRPr>
            </a:lvl1pPr>
          </a:lstStyle>
          <a:p>
            <a:pPr/>
            <a:r>
              <a:t>...all with a cheerful disposition, without complaint.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agostina-teenager.jpg" descr="agostina-teenager.jpg"/>
          <p:cNvPicPr>
            <a:picLocks noChangeAspect="1"/>
          </p:cNvPicPr>
          <p:nvPr>
            <p:ph type="pic" idx="21"/>
          </p:nvPr>
        </p:nvPicPr>
        <p:blipFill>
          <a:blip r:embed="rId2">
            <a:extLst/>
          </a:blip>
          <a:srcRect l="3266" t="0" r="3400" b="0"/>
          <a:stretch>
            <a:fillRect/>
          </a:stretch>
        </p:blipFill>
        <p:spPr>
          <a:xfrm>
            <a:off x="5080000" y="0"/>
            <a:ext cx="5080000" cy="7620000"/>
          </a:xfrm>
          <a:prstGeom prst="rect">
            <a:avLst/>
          </a:prstGeom>
        </p:spPr>
      </p:pic>
      <p:sp>
        <p:nvSpPr>
          <p:cNvPr id="218" name="No hope for her young suitors"/>
          <p:cNvSpPr txBox="1"/>
          <p:nvPr>
            <p:ph type="title"/>
          </p:nvPr>
        </p:nvSpPr>
        <p:spPr>
          <a:prstGeom prst="rect">
            <a:avLst/>
          </a:prstGeom>
        </p:spPr>
        <p:txBody>
          <a:bodyPr/>
          <a:lstStyle/>
          <a:p>
            <a:pPr/>
            <a:r>
              <a:t>No hope for her young suitors</a:t>
            </a:r>
          </a:p>
        </p:txBody>
      </p:sp>
      <p:sp>
        <p:nvSpPr>
          <p:cNvPr id="219" name="The budding Saint was pretty and had suitors. One of the young men attempted to propose to her."/>
          <p:cNvSpPr txBox="1"/>
          <p:nvPr>
            <p:ph type="body" sz="half" idx="1"/>
          </p:nvPr>
        </p:nvSpPr>
        <p:spPr>
          <a:xfrm>
            <a:off x="444500" y="1816100"/>
            <a:ext cx="3975100" cy="5448300"/>
          </a:xfrm>
          <a:prstGeom prst="rect">
            <a:avLst/>
          </a:prstGeom>
        </p:spPr>
        <p:txBody>
          <a:bodyPr/>
          <a:lstStyle>
            <a:lvl1pPr marL="0" indent="0">
              <a:spcBef>
                <a:spcPts val="800"/>
              </a:spcBef>
              <a:buSzTx/>
              <a:buNone/>
              <a:defRPr>
                <a:solidFill>
                  <a:srgbClr val="606060"/>
                </a:solidFill>
              </a:defRPr>
            </a:lvl1pPr>
          </a:lstStyle>
          <a:p>
            <a:pPr/>
            <a:r>
              <a:t>The budding Saint was pretty and had suitors. One of the young men attempted to propose to her.</a:t>
            </a:r>
          </a:p>
        </p:txBody>
      </p:sp>
      <p:sp>
        <p:nvSpPr>
          <p:cNvPr id="220" name="Livia took out a holy card with Jesus’ image and said:…"/>
          <p:cNvSpPr/>
          <p:nvPr/>
        </p:nvSpPr>
        <p:spPr>
          <a:xfrm>
            <a:off x="5357566" y="6206134"/>
            <a:ext cx="4508501" cy="1172567"/>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sz="2400">
                <a:solidFill>
                  <a:srgbClr val="FFD877"/>
                </a:solidFill>
                <a:latin typeface="+mj-lt"/>
                <a:ea typeface="+mj-ea"/>
                <a:cs typeface="+mj-cs"/>
                <a:sym typeface="Helvetica Neue"/>
              </a:defRPr>
            </a:pPr>
            <a:r>
              <a:t>Livia took out a holy card with Jesus’ image and said: </a:t>
            </a:r>
          </a:p>
          <a:p>
            <a:pPr>
              <a:defRPr sz="2400">
                <a:solidFill>
                  <a:srgbClr val="FFD877"/>
                </a:solidFill>
                <a:latin typeface="+mj-lt"/>
                <a:ea typeface="+mj-ea"/>
                <a:cs typeface="+mj-cs"/>
                <a:sym typeface="Helvetica Neue"/>
              </a:defRPr>
            </a:pPr>
            <a:r>
              <a:t>"Here is the One I will marry."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url?sa=i&amp;rct=j&amp;q=Agostina%20Pietrantoni&amp;source=images&amp;cd=&amp;docid=dKIS1T2QTM8WKM&amp;tbnid=7QPc6V3QkQj8MM-&amp;ved=0CAUQjRw&amp;url=http%3A%2F%2Fwww.diariocastellanos.net%2F12935-Santoral-de-la-Iglesia-Catolica.not.tiff" descr="url?sa=i&amp;rct=j&amp;q=Agostina%20Pietrantoni&amp;source=images&amp;cd=&amp;docid=dKIS1T2QTM8WKM&amp;tbnid=7QPc6V3QkQj8MM-&amp;ved=0CAUQjRw&amp;url=http%3A%2F%2Fwww.diariocastellanos.net%2F12935-Santoral-de-la-Iglesia-Catolica.not.tiff"/>
          <p:cNvPicPr>
            <a:picLocks noChangeAspect="1"/>
          </p:cNvPicPr>
          <p:nvPr>
            <p:ph type="pic" idx="21"/>
          </p:nvPr>
        </p:nvPicPr>
        <p:blipFill>
          <a:blip r:embed="rId2">
            <a:extLst/>
          </a:blip>
          <a:srcRect l="2157" t="0" r="1944" b="0"/>
          <a:stretch>
            <a:fillRect/>
          </a:stretch>
        </p:blipFill>
        <p:spPr>
          <a:xfrm>
            <a:off x="5080000" y="0"/>
            <a:ext cx="5080000" cy="7620000"/>
          </a:xfrm>
          <a:prstGeom prst="rect">
            <a:avLst/>
          </a:prstGeom>
        </p:spPr>
      </p:pic>
      <p:sp>
        <p:nvSpPr>
          <p:cNvPr id="223" name="Sister Agostina"/>
          <p:cNvSpPr txBox="1"/>
          <p:nvPr>
            <p:ph type="title"/>
          </p:nvPr>
        </p:nvSpPr>
        <p:spPr>
          <a:prstGeom prst="rect">
            <a:avLst/>
          </a:prstGeom>
        </p:spPr>
        <p:txBody>
          <a:bodyPr/>
          <a:lstStyle/>
          <a:p>
            <a:pPr/>
            <a:r>
              <a:t>Sister Agostina</a:t>
            </a:r>
          </a:p>
        </p:txBody>
      </p:sp>
      <p:sp>
        <p:nvSpPr>
          <p:cNvPr id="224" name="Refusing offers of marriage, and, believing she had a vocation to religious life, Livia travelled to Rome with an uncle at the age of 22, with the aim of entering a religious order. She was turned away, but a few months later was accepted into the Sister"/>
          <p:cNvSpPr txBox="1"/>
          <p:nvPr>
            <p:ph type="body" sz="half" idx="1"/>
          </p:nvPr>
        </p:nvSpPr>
        <p:spPr>
          <a:xfrm>
            <a:off x="444500" y="1816100"/>
            <a:ext cx="3975100" cy="5448300"/>
          </a:xfrm>
          <a:prstGeom prst="rect">
            <a:avLst/>
          </a:prstGeom>
        </p:spPr>
        <p:txBody>
          <a:bodyPr/>
          <a:lstStyle/>
          <a:p>
            <a:pPr marL="0" indent="0">
              <a:spcBef>
                <a:spcPts val="800"/>
              </a:spcBef>
              <a:buSzTx/>
              <a:buNone/>
            </a:pPr>
            <a:r>
              <a:t>Refusing offers of marriage, and, believing she had a vocation to religious life, Livia travelled to Rome with an uncle at the age of 22, with the aim of entering a religious order. She was turned away, but a few months later was accepted into the Sisters of Charity of Saint Joan Antida Thouret and took the name of Agostina.</a:t>
            </a:r>
          </a:p>
          <a:p>
            <a:pPr marL="0" indent="0">
              <a:spcBef>
                <a:spcPts val="800"/>
              </a:spcBef>
              <a:buSzTx/>
              <a:buNone/>
            </a:pPr>
          </a:p>
          <a:p>
            <a:pPr marL="0" indent="0">
              <a:spcBef>
                <a:spcPts val="800"/>
              </a:spcBef>
              <a:buSzTx/>
              <a:buNone/>
            </a:pPr>
            <a:r>
              <a:t>Some had suggested that she sought religious life to escape hard work.</a:t>
            </a:r>
          </a:p>
        </p:txBody>
      </p:sp>
      <p:sp>
        <p:nvSpPr>
          <p:cNvPr id="225" name="To them she is said to have replied, &quot;I wish to choose a Congregation in which there is work both day and night.&quot;"/>
          <p:cNvSpPr/>
          <p:nvPr/>
        </p:nvSpPr>
        <p:spPr>
          <a:xfrm>
            <a:off x="5154366" y="5800041"/>
            <a:ext cx="4914901" cy="154055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sz="2400"/>
            </a:lvl1pPr>
          </a:lstStyle>
          <a:p>
            <a:pPr/>
            <a:r>
              <a:t> To them she is said to have replied, "I wish to choose a Congregation in which there is work both day and night."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hospital-agostina.jpg" descr="hospital-agostina.jpg"/>
          <p:cNvPicPr>
            <a:picLocks noChangeAspect="1"/>
          </p:cNvPicPr>
          <p:nvPr>
            <p:ph type="pic" idx="21"/>
          </p:nvPr>
        </p:nvPicPr>
        <p:blipFill>
          <a:blip r:embed="rId2">
            <a:extLst/>
          </a:blip>
          <a:srcRect l="0" t="8800" r="0" b="8699"/>
          <a:stretch>
            <a:fillRect/>
          </a:stretch>
        </p:blipFill>
        <p:spPr>
          <a:xfrm>
            <a:off x="5080000" y="0"/>
            <a:ext cx="5080000" cy="7620000"/>
          </a:xfrm>
          <a:prstGeom prst="rect">
            <a:avLst/>
          </a:prstGeom>
        </p:spPr>
      </p:pic>
      <p:sp>
        <p:nvSpPr>
          <p:cNvPr id="228" name="At the Hospital of Santo Spirito"/>
          <p:cNvSpPr txBox="1"/>
          <p:nvPr>
            <p:ph type="title"/>
          </p:nvPr>
        </p:nvSpPr>
        <p:spPr>
          <a:prstGeom prst="rect">
            <a:avLst/>
          </a:prstGeom>
        </p:spPr>
        <p:txBody>
          <a:bodyPr/>
          <a:lstStyle/>
          <a:p>
            <a:pPr/>
            <a:r>
              <a:t>At the Hospital of Santo Spirito</a:t>
            </a:r>
          </a:p>
        </p:txBody>
      </p:sp>
      <p:sp>
        <p:nvSpPr>
          <p:cNvPr id="229" name="Sister Agostina was sent to Santo Spirito (Holy Spirit) Hospital, which had served the sick for seven hundred years. The hospital had become far too secularized over the years. The Capuchins had been forced to leave; crucifixes and other religous article"/>
          <p:cNvSpPr txBox="1"/>
          <p:nvPr>
            <p:ph type="body" sz="half" idx="1"/>
          </p:nvPr>
        </p:nvSpPr>
        <p:spPr>
          <a:xfrm>
            <a:off x="444500" y="1816100"/>
            <a:ext cx="3975100" cy="5448300"/>
          </a:xfrm>
          <a:prstGeom prst="rect">
            <a:avLst/>
          </a:prstGeom>
        </p:spPr>
        <p:txBody>
          <a:bodyPr/>
          <a:lstStyle/>
          <a:p>
            <a:pPr marL="0" indent="0">
              <a:spcBef>
                <a:spcPts val="800"/>
              </a:spcBef>
              <a:buSzTx/>
              <a:buNone/>
            </a:pPr>
            <a:r>
              <a:t>Sister Agostina was sent to Santo Spirito (Holy Spirit) Hospital, which had served the sick for seven hundred years. The hospital had become far too secularized over the years. The Capuchins had been forced to leave; crucifixes and other religous articles were removed from the wards and banned. </a:t>
            </a:r>
          </a:p>
          <a:p>
            <a:pPr marL="0" indent="0">
              <a:spcBef>
                <a:spcPts val="800"/>
              </a:spcBef>
              <a:buSzTx/>
              <a:buNone/>
            </a:pPr>
            <a:r>
              <a:t>One of the rules imposed on the sisters was a ban on mentioning so much as the name of God to their patients!</a:t>
            </a:r>
          </a:p>
        </p:txBody>
      </p:sp>
      <p:sp>
        <p:nvSpPr>
          <p:cNvPr id="230" name="This did not deter Sr. Agostina because she did not need words to tell others about God; her actions were so imbued with the love of God and neighbor that her patients grasped everything she was teaching them."/>
          <p:cNvSpPr/>
          <p:nvPr/>
        </p:nvSpPr>
        <p:spPr>
          <a:xfrm>
            <a:off x="5065466" y="4745634"/>
            <a:ext cx="5105401" cy="2874366"/>
          </a:xfrm>
          <a:prstGeom prst="rect">
            <a:avLst/>
          </a:prstGeom>
          <a:solidFill>
            <a:srgbClr val="FFFFFF">
              <a:alpha val="66000"/>
            </a:srgbClr>
          </a:solidFill>
          <a:ln w="12700">
            <a:miter lim="400000"/>
          </a:ln>
          <a:extLst>
            <a:ext uri="{C572A759-6A51-4108-AA02-DFA0A04FC94B}">
              <ma14:wrappingTextBoxFlag xmlns:ma14="http://schemas.microsoft.com/office/mac/drawingml/2011/main" val="1"/>
            </a:ext>
          </a:extLst>
        </p:spPr>
        <p:txBody>
          <a:bodyPr lIns="152400" tIns="152400" rIns="152400" bIns="152400" anchor="b">
            <a:spAutoFit/>
          </a:bodyPr>
          <a:lstStyle>
            <a:lvl1pPr>
              <a:defRPr sz="2400">
                <a:latin typeface="+mj-lt"/>
                <a:ea typeface="+mj-ea"/>
                <a:cs typeface="+mj-cs"/>
                <a:sym typeface="Helvetica Neue"/>
              </a:defRPr>
            </a:lvl1pPr>
          </a:lstStyle>
          <a:p>
            <a:pPr/>
            <a:r>
              <a:t>This did not deter Sr. Agostina because she did not need words to tell others about God; her actions were so imbued with the love of God and neighbor that her patients grasped everything she was teaching them.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4372627787_7f0fd710c7.tiff" descr="4372627787_7f0fd710c7.tiff"/>
          <p:cNvPicPr>
            <a:picLocks noChangeAspect="1"/>
          </p:cNvPicPr>
          <p:nvPr>
            <p:ph type="pic" idx="21"/>
          </p:nvPr>
        </p:nvPicPr>
        <p:blipFill>
          <a:blip r:embed="rId2">
            <a:extLst/>
          </a:blip>
          <a:srcRect l="10500" t="9222" r="10500" b="26881"/>
          <a:stretch>
            <a:fillRect/>
          </a:stretch>
        </p:blipFill>
        <p:spPr>
          <a:xfrm>
            <a:off x="5080000" y="0"/>
            <a:ext cx="5080000" cy="7620000"/>
          </a:xfrm>
          <a:prstGeom prst="rect">
            <a:avLst/>
          </a:prstGeom>
        </p:spPr>
      </p:pic>
      <p:sp>
        <p:nvSpPr>
          <p:cNvPr id="233" name="Tuberculosis"/>
          <p:cNvSpPr txBox="1"/>
          <p:nvPr>
            <p:ph type="title"/>
          </p:nvPr>
        </p:nvSpPr>
        <p:spPr>
          <a:prstGeom prst="rect">
            <a:avLst/>
          </a:prstGeom>
        </p:spPr>
        <p:txBody>
          <a:bodyPr/>
          <a:lstStyle/>
          <a:p>
            <a:pPr/>
            <a:r>
              <a:t>Tuberculosis</a:t>
            </a:r>
          </a:p>
        </p:txBody>
      </p:sp>
      <p:sp>
        <p:nvSpPr>
          <p:cNvPr id="234" name="While working in the tuberculosis ward, Sister contracted the disease. She received Viaticum and then recovered, miraculously.…"/>
          <p:cNvSpPr txBox="1"/>
          <p:nvPr>
            <p:ph type="body" sz="half" idx="1"/>
          </p:nvPr>
        </p:nvSpPr>
        <p:spPr>
          <a:xfrm>
            <a:off x="444500" y="1816100"/>
            <a:ext cx="3975100" cy="5448300"/>
          </a:xfrm>
          <a:prstGeom prst="rect">
            <a:avLst/>
          </a:prstGeom>
        </p:spPr>
        <p:txBody>
          <a:bodyPr/>
          <a:lstStyle/>
          <a:p>
            <a:pPr marL="0" indent="0">
              <a:spcBef>
                <a:spcPts val="800"/>
              </a:spcBef>
              <a:buSzTx/>
              <a:buNone/>
            </a:pPr>
            <a:r>
              <a:t>While working in the tuberculosis ward, Sister contracted the disease. She received Viaticum and then recovered, miraculously.</a:t>
            </a:r>
          </a:p>
          <a:p>
            <a:pPr marL="0" indent="0">
              <a:spcBef>
                <a:spcPts val="800"/>
              </a:spcBef>
              <a:buSzTx/>
              <a:buNone/>
            </a:pPr>
          </a:p>
          <a:p>
            <a:pPr marL="0" indent="0">
              <a:spcBef>
                <a:spcPts val="800"/>
              </a:spcBef>
              <a:buSzTx/>
              <a:buNone/>
            </a:pPr>
            <a:r>
              <a:t>She did not give up...</a:t>
            </a:r>
          </a:p>
        </p:txBody>
      </p:sp>
      <p:sp>
        <p:nvSpPr>
          <p:cNvPr id="235" name="She requested to work with tubercular patients since she was already infected."/>
          <p:cNvSpPr/>
          <p:nvPr/>
        </p:nvSpPr>
        <p:spPr>
          <a:xfrm>
            <a:off x="5230566" y="5434688"/>
            <a:ext cx="4762501" cy="204561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r>
              <a:t>She requested to work with tubercular patients since she was already infected.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sainta35.tiff" descr="sainta35.tiff"/>
          <p:cNvPicPr>
            <a:picLocks noChangeAspect="1"/>
          </p:cNvPicPr>
          <p:nvPr>
            <p:ph type="pic" idx="21"/>
          </p:nvPr>
        </p:nvPicPr>
        <p:blipFill>
          <a:blip r:embed="rId2">
            <a:extLst/>
          </a:blip>
          <a:srcRect l="7076" t="0" r="7148" b="0"/>
          <a:stretch>
            <a:fillRect/>
          </a:stretch>
        </p:blipFill>
        <p:spPr>
          <a:xfrm>
            <a:off x="5080000" y="0"/>
            <a:ext cx="5080000" cy="7620000"/>
          </a:xfrm>
          <a:prstGeom prst="rect">
            <a:avLst/>
          </a:prstGeom>
        </p:spPr>
      </p:pic>
      <p:sp>
        <p:nvSpPr>
          <p:cNvPr id="238" name="Life in the Tuberculosis Ward"/>
          <p:cNvSpPr txBox="1"/>
          <p:nvPr>
            <p:ph type="title"/>
          </p:nvPr>
        </p:nvSpPr>
        <p:spPr>
          <a:prstGeom prst="rect">
            <a:avLst/>
          </a:prstGeom>
        </p:spPr>
        <p:txBody>
          <a:bodyPr/>
          <a:lstStyle/>
          <a:p>
            <a:pPr/>
            <a:r>
              <a:t>Life in the Tuberculosis Ward</a:t>
            </a:r>
          </a:p>
        </p:txBody>
      </p:sp>
      <p:sp>
        <p:nvSpPr>
          <p:cNvPr id="239" name="This ward held a number of unruly men, some of them convicts. They blasphemed and sputtered vulgarities.…"/>
          <p:cNvSpPr txBox="1"/>
          <p:nvPr>
            <p:ph type="body" sz="half" idx="1"/>
          </p:nvPr>
        </p:nvSpPr>
        <p:spPr>
          <a:xfrm>
            <a:off x="444500" y="1816100"/>
            <a:ext cx="3975100" cy="5448300"/>
          </a:xfrm>
          <a:prstGeom prst="rect">
            <a:avLst/>
          </a:prstGeom>
        </p:spPr>
        <p:txBody>
          <a:bodyPr/>
          <a:lstStyle/>
          <a:p>
            <a:pPr marL="0" indent="0">
              <a:spcBef>
                <a:spcPts val="800"/>
              </a:spcBef>
              <a:buSzTx/>
              <a:buNone/>
              <a:defRPr sz="1800">
                <a:solidFill>
                  <a:srgbClr val="444444"/>
                </a:solidFill>
              </a:defRPr>
            </a:pPr>
            <a:r>
              <a:t>This ward held a number of unruly men, some of them convicts. They blasphemed and sputtered vulgarities. </a:t>
            </a:r>
          </a:p>
          <a:p>
            <a:pPr marL="0" indent="0">
              <a:spcBef>
                <a:spcPts val="800"/>
              </a:spcBef>
              <a:buSzTx/>
              <a:buNone/>
              <a:defRPr sz="1800">
                <a:solidFill>
                  <a:srgbClr val="444444"/>
                </a:solidFill>
              </a:defRPr>
            </a:pPr>
            <a:r>
              <a:t>She never failed to be patient and cheerful. Her consolation and inspiration during this time was Our Lady. She had a great devotion to the Mother of God, her favorite prayer was the Rosary. In her charming, silent way, she would write letters to the Blessed Virgin and place them behind a picture by way of a mailbox. One of these contained the following: "Most Holy Lady, convert that wretched man whose obstinate heart I am not able to change and I promise to do two or three extra night duties in your honor."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url?sa=i&amp;rct=j&amp;q=Agostina+Pietrantoni&amp;source=images&amp;cd=&amp;docid=b-4HKnKOTlBVGM&amp;tbnid=pKWgAS9e_rvUQM-&amp;ved=0CAUQjRw&amp;url=http%3A%2F%2Fwww.mpasceri.it%2Fsito%2Fpatroni%2Fpreghiere%2Fsanta_agostina_pietranto.tiff" descr="url?sa=i&amp;rct=j&amp;q=Agostina+Pietrantoni&amp;source=images&amp;cd=&amp;docid=b-4HKnKOTlBVGM&amp;tbnid=pKWgAS9e_rvUQM-&amp;ved=0CAUQjRw&amp;url=http%3A%2F%2Fwww.mpasceri.it%2Fsito%2Fpatroni%2Fpreghiere%2Fsanta_agostina_pietranto.tiff"/>
          <p:cNvPicPr>
            <a:picLocks noChangeAspect="1"/>
          </p:cNvPicPr>
          <p:nvPr>
            <p:ph type="pic" idx="21"/>
          </p:nvPr>
        </p:nvPicPr>
        <p:blipFill>
          <a:blip r:embed="rId2">
            <a:extLst/>
          </a:blip>
          <a:srcRect l="11710" t="6050" r="11710" b="20124"/>
          <a:stretch>
            <a:fillRect/>
          </a:stretch>
        </p:blipFill>
        <p:spPr>
          <a:xfrm>
            <a:off x="5080000" y="0"/>
            <a:ext cx="5080000" cy="7620000"/>
          </a:xfrm>
          <a:prstGeom prst="rect">
            <a:avLst/>
          </a:prstGeom>
        </p:spPr>
      </p:pic>
      <p:sp>
        <p:nvSpPr>
          <p:cNvPr id="242" name="Worker for the Kingdom"/>
          <p:cNvSpPr txBox="1"/>
          <p:nvPr>
            <p:ph type="title"/>
          </p:nvPr>
        </p:nvSpPr>
        <p:spPr>
          <a:prstGeom prst="rect">
            <a:avLst/>
          </a:prstGeom>
        </p:spPr>
        <p:txBody>
          <a:bodyPr/>
          <a:lstStyle/>
          <a:p>
            <a:pPr/>
            <a:r>
              <a:t>Worker for the Kingdom</a:t>
            </a:r>
          </a:p>
        </p:txBody>
      </p:sp>
      <p:sp>
        <p:nvSpPr>
          <p:cNvPr id="243" name="Sister Agostina, given the chance, chose work over rest. The night before she died, she said: &quot;We will lie down for such a long time after death that it is worthwhile to keep standing while we are alive. Let us work now; one day we will rest.&quot;"/>
          <p:cNvSpPr txBox="1"/>
          <p:nvPr>
            <p:ph type="body" sz="half" idx="1"/>
          </p:nvPr>
        </p:nvSpPr>
        <p:spPr>
          <a:xfrm>
            <a:off x="444500" y="1816100"/>
            <a:ext cx="3975100" cy="5448300"/>
          </a:xfrm>
          <a:prstGeom prst="rect">
            <a:avLst/>
          </a:prstGeom>
        </p:spPr>
        <p:txBody>
          <a:bodyPr/>
          <a:lstStyle>
            <a:lvl1pPr marL="0" indent="0">
              <a:spcBef>
                <a:spcPts val="800"/>
              </a:spcBef>
              <a:buSzTx/>
              <a:buNone/>
              <a:defRPr>
                <a:solidFill>
                  <a:srgbClr val="606060"/>
                </a:solidFill>
              </a:defRPr>
            </a:lvl1pPr>
          </a:lstStyle>
          <a:p>
            <a:pPr/>
            <a:r>
              <a:t>Sister Agostina, given the chance, chose work over rest. The night before she died, she said: "We will lie down for such a long time after death that it is worthwhile to keep standing while we are alive. Let us work now; one day we will rest."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3845237582_f6bb84f0a6.tiff" descr="3845237582_f6bb84f0a6.tiff"/>
          <p:cNvPicPr>
            <a:picLocks noChangeAspect="1"/>
          </p:cNvPicPr>
          <p:nvPr>
            <p:ph type="pic" idx="21"/>
          </p:nvPr>
        </p:nvPicPr>
        <p:blipFill>
          <a:blip r:embed="rId2">
            <a:extLst/>
          </a:blip>
          <a:srcRect l="0" t="0" r="0" b="0"/>
          <a:stretch>
            <a:fillRect/>
          </a:stretch>
        </p:blipFill>
        <p:spPr>
          <a:xfrm>
            <a:off x="5602073" y="2424158"/>
            <a:ext cx="4038314" cy="2771684"/>
          </a:xfrm>
          <a:prstGeom prst="rect">
            <a:avLst/>
          </a:prstGeom>
        </p:spPr>
      </p:pic>
      <p:sp>
        <p:nvSpPr>
          <p:cNvPr id="246" name="Her last day on earth"/>
          <p:cNvSpPr txBox="1"/>
          <p:nvPr>
            <p:ph type="title"/>
          </p:nvPr>
        </p:nvSpPr>
        <p:spPr>
          <a:prstGeom prst="rect">
            <a:avLst/>
          </a:prstGeom>
        </p:spPr>
        <p:txBody>
          <a:bodyPr/>
          <a:lstStyle/>
          <a:p>
            <a:pPr/>
            <a:r>
              <a:t>Her last day on earth</a:t>
            </a:r>
          </a:p>
        </p:txBody>
      </p:sp>
      <p:sp>
        <p:nvSpPr>
          <p:cNvPr id="247" name="One of the men who had been sent from a prison, a Giuseppe Romanelli, had a mother and sister who visited him. Our Saint was very kind to them. He was so troublesome in the ward that he was sent away; thereafter he wrote threatening notes. On November 13"/>
          <p:cNvSpPr txBox="1"/>
          <p:nvPr>
            <p:ph type="body" sz="half" idx="1"/>
          </p:nvPr>
        </p:nvSpPr>
        <p:spPr>
          <a:xfrm>
            <a:off x="444500" y="1816100"/>
            <a:ext cx="4000500" cy="5448300"/>
          </a:xfrm>
          <a:prstGeom prst="rect">
            <a:avLst/>
          </a:prstGeom>
        </p:spPr>
        <p:txBody>
          <a:bodyPr/>
          <a:lstStyle>
            <a:lvl1pPr marL="0" indent="0">
              <a:spcBef>
                <a:spcPts val="800"/>
              </a:spcBef>
              <a:buSzTx/>
              <a:buNone/>
              <a:defRPr sz="1900">
                <a:solidFill>
                  <a:srgbClr val="606060"/>
                </a:solidFill>
              </a:defRPr>
            </a:lvl1pPr>
          </a:lstStyle>
          <a:p>
            <a:pPr/>
            <a:r>
              <a:t>One of the men who had been sent from a prison, a Giuseppe Romanelli, had a mother and sister who visited him. Our Saint was very kind to them. He was so troublesome in the ward that he was sent away; thereafter he wrote threatening notes. On November 13, 1894, Sister Agostina and another patient were going down the stairs of the ward, only to find themselves face to face with this four times condemned man. Romanelli wielded a knife and stabbed her several times. The patient hollered for help, but by the time it came St. Agostina was on the floor dying. She was 30 years old.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