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0160000" cy="7620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Neue Light"/>
      </a:defRPr>
    </a:lvl1pPr>
    <a:lvl2pPr marL="0" marR="0" indent="266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Neue Light"/>
      </a:defRPr>
    </a:lvl2pPr>
    <a:lvl3pPr marL="0" marR="0" indent="533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Neue Light"/>
      </a:defRPr>
    </a:lvl3pPr>
    <a:lvl4pPr marL="0" marR="0" indent="8001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Neue Light"/>
      </a:defRPr>
    </a:lvl4pPr>
    <a:lvl5pPr marL="0" marR="0" indent="1066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Neue Light"/>
      </a:defRPr>
    </a:lvl5pPr>
    <a:lvl6pPr marL="0" marR="0" indent="1333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Neue Light"/>
      </a:defRPr>
    </a:lvl6pPr>
    <a:lvl7pPr marL="0" marR="0" indent="161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Neue Light"/>
      </a:defRPr>
    </a:lvl7pPr>
    <a:lvl8pPr marL="0" marR="0" indent="1879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Neue Light"/>
      </a:defRPr>
    </a:lvl8pPr>
    <a:lvl9pPr marL="0" marR="0" indent="2146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Neue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Ref idx="major">
          <a:srgbClr val="444444"/>
        </a:fontRef>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noFill/>
        </a:fill>
      </a:tcStyle>
    </a:wholeTbl>
    <a:band2H>
      <a:tcTxStyle/>
      <a:tcStyle>
        <a:tcBdr/>
        <a:fill>
          <a:solidFill>
            <a:srgbClr val="F2F2F2"/>
          </a:solidFill>
        </a:fill>
      </a:tcStyle>
    </a:band2H>
    <a:firstCol>
      <a:tcTxStyle>
        <a:fontRef idx="major">
          <a:srgbClr val="444444"/>
        </a:fontRef>
        <a:srgbClr val="444444"/>
      </a:tcTxStyle>
      <a:tcStyle>
        <a:tcBdr>
          <a:left>
            <a:ln w="12700" cap="flat">
              <a:solidFill>
                <a:srgbClr val="000000"/>
              </a:solidFill>
              <a:prstDash val="solid"/>
              <a:miter lim="400000"/>
            </a:ln>
          </a:left>
          <a:right>
            <a:ln w="12700" cap="flat">
              <a:solidFill>
                <a:srgbClr val="C4C6C6"/>
              </a:solidFill>
              <a:prstDash val="solid"/>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E8E9E8"/>
          </a:solidFill>
        </a:fill>
      </a:tcStyle>
    </a:firstCol>
    <a:lastRow>
      <a:tcTxStyle>
        <a:fontRef idx="major">
          <a:srgbClr val="444444"/>
        </a:fontRef>
        <a:srgbClr val="44444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noFill/>
              <a:miter lim="400000"/>
            </a:ln>
          </a:insideH>
          <a:insideV>
            <a:ln w="12700" cap="flat">
              <a:noFill/>
              <a:miter lim="400000"/>
            </a:ln>
          </a:insideV>
        </a:tcBdr>
        <a:fill>
          <a:noFill/>
        </a:fill>
      </a:tcStyle>
    </a:lastRow>
    <a:firstRow>
      <a:tcTxStyle>
        <a:fontRef idx="major">
          <a:srgbClr val="FFFFFF"/>
        </a:fontRef>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0" cap="flat">
              <a:noFill/>
              <a:miter lim="400000"/>
            </a:ln>
          </a:bottom>
          <a:insideH>
            <a:ln w="12700" cap="flat">
              <a:noFill/>
              <a:miter lim="400000"/>
            </a:ln>
          </a:insideH>
          <a:insideV>
            <a:ln w="12700" cap="flat">
              <a:noFill/>
              <a:miter lim="400000"/>
            </a:ln>
          </a:insideV>
        </a:tcBdr>
        <a:fill>
          <a:solidFill>
            <a:schemeClr val="accent1">
              <a:satOff val="12166"/>
              <a:lumOff val="-13042"/>
            </a:schemeClr>
          </a:solidFill>
        </a:fill>
      </a:tcStyle>
    </a:firstRow>
  </a:tblStyle>
  <a:tblStyle styleId="{C7B018BB-80A7-4F77-B60F-C8B233D01FF8}" styleName="">
    <a:tblBg/>
    <a:wholeTbl>
      <a:tcTxStyle>
        <a:fontRef idx="major">
          <a:srgbClr val="444444"/>
        </a:fontRef>
        <a:srgbClr val="444444"/>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EFF8FA"/>
          </a:solidFill>
        </a:fill>
      </a:tcStyle>
    </a:band2H>
    <a:firstCol>
      <a:tcTxStyle>
        <a:fontRef idx="major">
          <a:srgbClr val="444444"/>
        </a:fontRef>
        <a:srgbClr val="444444"/>
      </a:tcTxStyle>
      <a:tcStyle>
        <a:tcBdr>
          <a:left>
            <a:ln w="12700" cap="flat">
              <a:noFill/>
              <a:miter lim="400000"/>
            </a:ln>
          </a:left>
          <a:right>
            <a:ln w="12700" cap="flat">
              <a:noFill/>
              <a:miter lim="400000"/>
            </a:ln>
          </a:right>
          <a:top>
            <a:ln w="12700" cap="flat">
              <a:solidFill>
                <a:srgbClr val="4F728F"/>
              </a:solidFill>
              <a:prstDash val="solid"/>
              <a:miter lim="400000"/>
            </a:ln>
          </a:top>
          <a:bottom>
            <a:ln w="12700" cap="flat">
              <a:solidFill>
                <a:srgbClr val="4F728F"/>
              </a:solidFill>
              <a:prstDash val="solid"/>
              <a:miter lim="400000"/>
            </a:ln>
          </a:bottom>
          <a:insideH>
            <a:ln w="12700" cap="flat">
              <a:solidFill>
                <a:srgbClr val="4F728F"/>
              </a:solidFill>
              <a:prstDash val="solid"/>
              <a:miter lim="400000"/>
            </a:ln>
          </a:insideH>
          <a:insideV>
            <a:ln w="12700" cap="flat">
              <a:noFill/>
              <a:miter lim="400000"/>
            </a:ln>
          </a:insideV>
        </a:tcBdr>
        <a:fill>
          <a:solidFill>
            <a:srgbClr val="D4DADF"/>
          </a:solidFill>
        </a:fill>
      </a:tcStyle>
    </a:firstCol>
    <a:lastRow>
      <a:tcTxStyle>
        <a:fontRef idx="major">
          <a:srgbClr val="FFFFFF"/>
        </a:fontRef>
        <a:srgbClr val="FFFFFF"/>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638EB0"/>
          </a:solidFill>
        </a:fill>
      </a:tcStyle>
    </a:lastRow>
    <a:firstRow>
      <a:tcTxStyle>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173D59"/>
          </a:solidFill>
        </a:fill>
      </a:tcStyle>
    </a:firstRow>
  </a:tblStyle>
  <a:tblStyle styleId="{EEE7283C-3CF3-47DC-8721-378D4A62B228}" styleName="">
    <a:tblBg/>
    <a:wholeTbl>
      <a:tcTxStyle>
        <a:fontRef idx="major">
          <a:srgbClr val="444444"/>
        </a:fontRef>
        <a:srgbClr val="444444"/>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F2F2F2"/>
          </a:solidFill>
        </a:fill>
      </a:tcStyle>
    </a:band2H>
    <a:firstCol>
      <a:tcTxStyle>
        <a:fontRef idx="major">
          <a:srgbClr val="444444"/>
        </a:fontRef>
        <a:srgbClr val="444444"/>
      </a:tcTxStyle>
      <a:tcStyle>
        <a:tcBdr>
          <a:left>
            <a:ln w="12700" cap="flat">
              <a:solidFill>
                <a:srgbClr val="3C3C1D"/>
              </a:solidFill>
              <a:prstDash val="solid"/>
              <a:miter lim="400000"/>
            </a:ln>
          </a:left>
          <a:right>
            <a:ln w="12700" cap="flat">
              <a:solidFill>
                <a:schemeClr val="accent2">
                  <a:hueOff val="-487087"/>
                  <a:satOff val="-2686"/>
                  <a:lumOff val="14808"/>
                </a:schemeClr>
              </a:solidFill>
              <a:prstDash val="solid"/>
              <a:miter lim="400000"/>
            </a:ln>
          </a:right>
          <a:top>
            <a:ln w="12700" cap="flat">
              <a:solidFill>
                <a:schemeClr val="accent2">
                  <a:hueOff val="-487087"/>
                  <a:satOff val="-2686"/>
                  <a:lumOff val="14808"/>
                </a:schemeClr>
              </a:solidFill>
              <a:prstDash val="solid"/>
              <a:miter lim="400000"/>
            </a:ln>
          </a:top>
          <a:bottom>
            <a:ln w="12700" cap="flat">
              <a:solidFill>
                <a:schemeClr val="accent2">
                  <a:hueOff val="-487087"/>
                  <a:satOff val="-2686"/>
                  <a:lumOff val="14808"/>
                </a:schemeClr>
              </a:solidFill>
              <a:prstDash val="solid"/>
              <a:miter lim="400000"/>
            </a:ln>
          </a:bottom>
          <a:insideH>
            <a:ln w="12700" cap="flat">
              <a:solidFill>
                <a:schemeClr val="accent2">
                  <a:hueOff val="-487087"/>
                  <a:satOff val="-2686"/>
                  <a:lumOff val="14808"/>
                </a:schemeClr>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CFCDBB"/>
          </a:solidFill>
        </a:fill>
      </a:tcStyle>
    </a:firstCol>
    <a:lastRow>
      <a:tcTxStyle>
        <a:fontRef idx="major">
          <a:srgbClr val="444444"/>
        </a:fontRef>
        <a:srgbClr val="444444"/>
      </a:tcTxStyle>
      <a:tcStyle>
        <a:tcBdr>
          <a:left>
            <a:ln w="12700" cap="flat">
              <a:solidFill>
                <a:srgbClr val="C6C6C6"/>
              </a:solidFill>
              <a:prstDash val="solid"/>
              <a:miter lim="400000"/>
            </a:ln>
          </a:left>
          <a:right>
            <a:ln w="12700" cap="flat">
              <a:solidFill>
                <a:srgbClr val="C6C6C6"/>
              </a:solidFill>
              <a:prstDash val="solid"/>
              <a:miter lim="400000"/>
            </a:ln>
          </a:right>
          <a:top>
            <a:ln w="12700" cap="flat">
              <a:solidFill>
                <a:srgbClr val="656839"/>
              </a:solidFill>
              <a:prstDash val="solid"/>
              <a:miter lim="400000"/>
            </a:ln>
          </a:top>
          <a:bottom>
            <a:ln w="12700" cap="flat">
              <a:solidFill>
                <a:srgbClr val="3C3C1D"/>
              </a:solidFill>
              <a:prstDash val="solid"/>
              <a:miter lim="400000"/>
            </a:ln>
          </a:bottom>
          <a:insideH>
            <a:ln w="12700" cap="flat">
              <a:solidFill>
                <a:srgbClr val="C6C6C6"/>
              </a:solidFill>
              <a:prstDash val="solid"/>
              <a:miter lim="400000"/>
            </a:ln>
          </a:insideH>
          <a:insideV>
            <a:ln w="12700" cap="flat">
              <a:solidFill>
                <a:srgbClr val="C6C6C6"/>
              </a:solidFill>
              <a:prstDash val="solid"/>
              <a:miter lim="400000"/>
            </a:ln>
          </a:insideV>
        </a:tcBdr>
        <a:fill>
          <a:solidFill>
            <a:srgbClr val="E8E9E8"/>
          </a:solidFill>
        </a:fill>
      </a:tcStyle>
    </a:lastRow>
    <a:firstRow>
      <a:tcTxStyle>
        <a:fontRef idx="major">
          <a:srgbClr val="FFFFFF"/>
        </a:fontRef>
        <a:srgbClr val="FFFFFF"/>
      </a:tcTxStyle>
      <a:tcStyle>
        <a:tcBdr>
          <a:left>
            <a:ln w="12700" cap="flat">
              <a:solidFill>
                <a:schemeClr val="accent2">
                  <a:hueOff val="-487087"/>
                  <a:satOff val="-2686"/>
                  <a:lumOff val="14808"/>
                </a:schemeClr>
              </a:solidFill>
              <a:prstDash val="solid"/>
              <a:miter lim="400000"/>
            </a:ln>
          </a:left>
          <a:right>
            <a:ln w="12700" cap="flat">
              <a:solidFill>
                <a:schemeClr val="accent2">
                  <a:hueOff val="-487087"/>
                  <a:satOff val="-2686"/>
                  <a:lumOff val="14808"/>
                </a:schemeClr>
              </a:solidFill>
              <a:prstDash val="solid"/>
              <a:miter lim="400000"/>
            </a:ln>
          </a:right>
          <a:top>
            <a:ln w="12700" cap="flat">
              <a:solidFill>
                <a:srgbClr val="3C3C1D"/>
              </a:solidFill>
              <a:prstDash val="solid"/>
              <a:miter lim="400000"/>
            </a:ln>
          </a:top>
          <a:bottom>
            <a:ln w="12700" cap="flat">
              <a:solidFill>
                <a:srgbClr val="CBCBCB"/>
              </a:solidFill>
              <a:prstDash val="solid"/>
              <a:miter lim="400000"/>
            </a:ln>
          </a:bottom>
          <a:insideH>
            <a:ln w="12700" cap="flat">
              <a:solidFill>
                <a:srgbClr val="AAA485"/>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656839"/>
          </a:solidFill>
        </a:fill>
      </a:tcStyle>
    </a:firstRow>
  </a:tblStyle>
  <a:tblStyle styleId="{CF821DB8-F4EB-4A41-A1BA-3FCAFE7338EE}" styleName="">
    <a:tblBg/>
    <a:wholeTbl>
      <a:tcTxStyle>
        <a:fontRef idx="major">
          <a:srgbClr val="444444"/>
        </a:fontRef>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F1F1F1"/>
          </a:solidFill>
        </a:fill>
      </a:tcStyle>
    </a:wholeTbl>
    <a:band2H>
      <a:tcTxStyle/>
      <a:tcStyle>
        <a:tcBdr/>
        <a:fill>
          <a:solidFill>
            <a:srgbClr val="E4E4E0"/>
          </a:solidFill>
        </a:fill>
      </a:tcStyle>
    </a:band2H>
    <a:firstCol>
      <a:tcTxStyle>
        <a:fontRef idx="major">
          <a:srgbClr val="FFFFFF"/>
        </a:fontRef>
        <a:srgbClr val="FFFFFF"/>
      </a:tcTxStyle>
      <a:tcStyle>
        <a:tcBdr>
          <a:left>
            <a:ln w="12700" cap="flat">
              <a:solidFill>
                <a:srgbClr val="515151"/>
              </a:solidFill>
              <a:prstDash val="solid"/>
              <a:miter lim="400000"/>
            </a:ln>
          </a:left>
          <a:right>
            <a:ln w="0" cap="flat">
              <a:noFill/>
              <a:miter lim="400000"/>
            </a:ln>
          </a:right>
          <a:top>
            <a:ln w="12700" cap="flat">
              <a:solidFill>
                <a:srgbClr val="7D7766"/>
              </a:solidFill>
              <a:prstDash val="solid"/>
              <a:miter lim="400000"/>
            </a:ln>
          </a:top>
          <a:bottom>
            <a:ln w="12700" cap="flat">
              <a:solidFill>
                <a:srgbClr val="7D7766"/>
              </a:solidFill>
              <a:prstDash val="solid"/>
              <a:miter lim="400000"/>
            </a:ln>
          </a:bottom>
          <a:insideH>
            <a:ln w="12700" cap="flat">
              <a:solidFill>
                <a:srgbClr val="7D7766"/>
              </a:solidFill>
              <a:prstDash val="solid"/>
              <a:miter lim="400000"/>
            </a:ln>
          </a:insideH>
          <a:insideV>
            <a:ln w="12700" cap="flat">
              <a:noFill/>
              <a:miter lim="400000"/>
            </a:ln>
          </a:insideV>
        </a:tcBdr>
        <a:fill>
          <a:solidFill>
            <a:srgbClr val="8F8B7E"/>
          </a:solidFill>
        </a:fill>
      </a:tcStyle>
    </a:firstCol>
    <a:lastRow>
      <a:tcTxStyle>
        <a:fontRef idx="major">
          <a:srgbClr val="444444"/>
        </a:fontRef>
        <a:srgbClr val="444444"/>
      </a:tcTxStyle>
      <a:tcStyle>
        <a:tcBdr>
          <a:left>
            <a:ln w="12700" cap="flat">
              <a:noFill/>
              <a:miter lim="400000"/>
            </a:ln>
          </a:left>
          <a:right>
            <a:ln w="12700" cap="flat">
              <a:noFill/>
              <a:miter lim="400000"/>
            </a:ln>
          </a:right>
          <a:top>
            <a:ln w="25400" cap="flat">
              <a:solidFill>
                <a:srgbClr val="747474"/>
              </a:solidFill>
              <a:prstDash val="solid"/>
              <a:miter lim="400000"/>
            </a:ln>
          </a:top>
          <a:bottom>
            <a:ln w="12700" cap="flat">
              <a:solidFill>
                <a:srgbClr val="515151"/>
              </a:solidFill>
              <a:prstDash val="solid"/>
              <a:miter lim="400000"/>
            </a:ln>
          </a:bottom>
          <a:insideH>
            <a:ln w="12700" cap="flat">
              <a:noFill/>
              <a:miter lim="400000"/>
            </a:ln>
          </a:insideH>
          <a:insideV>
            <a:ln w="12700" cap="flat">
              <a:noFill/>
              <a:miter lim="400000"/>
            </a:ln>
          </a:insideV>
        </a:tcBdr>
        <a:fill>
          <a:solidFill>
            <a:srgbClr val="F1F1F1"/>
          </a:solidFill>
        </a:fill>
      </a:tcStyle>
    </a:lastRow>
    <a:firstRow>
      <a:tcTxStyle>
        <a:fontRef idx="major">
          <a:srgbClr val="FFFFFF"/>
        </a:fontRef>
        <a:srgbClr val="FFFFFF"/>
      </a:tcTxStyle>
      <a:tcStyle>
        <a:tcBdr>
          <a:left>
            <a:ln w="12700" cap="flat">
              <a:noFill/>
              <a:miter lim="400000"/>
            </a:ln>
          </a:left>
          <a:right>
            <a:ln w="12700" cap="flat">
              <a:noFill/>
              <a:miter lim="400000"/>
            </a:ln>
          </a:right>
          <a:top>
            <a:ln w="12700" cap="flat">
              <a:solidFill>
                <a:srgbClr val="515151"/>
              </a:solidFill>
              <a:prstDash val="solid"/>
              <a:miter lim="400000"/>
            </a:ln>
          </a:top>
          <a:bottom>
            <a:ln w="25400" cap="flat">
              <a:solidFill>
                <a:schemeClr val="accent2">
                  <a:hueOff val="-487087"/>
                  <a:satOff val="-2686"/>
                  <a:lumOff val="14808"/>
                </a:schemeClr>
              </a:solidFill>
              <a:prstDash val="solid"/>
              <a:miter lim="400000"/>
            </a:ln>
          </a:bottom>
          <a:insideH>
            <a:ln w="12700" cap="flat">
              <a:noFill/>
              <a:miter lim="400000"/>
            </a:ln>
          </a:insideH>
          <a:insideV>
            <a:ln w="12700" cap="flat">
              <a:noFill/>
              <a:miter lim="400000"/>
            </a:ln>
          </a:insideV>
        </a:tcBdr>
        <a:fill>
          <a:solidFill>
            <a:srgbClr val="5E5A4C"/>
          </a:solidFill>
        </a:fill>
      </a:tcStyle>
    </a:firstRow>
  </a:tblStyle>
  <a:tblStyle styleId="{33BA23B1-9221-436E-865A-0063620EA4FD}" styleName="">
    <a:tblBg/>
    <a:wholeTbl>
      <a:tcTxStyle>
        <a:fontRef idx="major">
          <a:srgbClr val="444444"/>
        </a:fontRef>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solidFill>
                <a:srgbClr val="747474"/>
              </a:solidFill>
              <a:prstDash val="solid"/>
              <a:miter lim="400000"/>
            </a:ln>
          </a:insideH>
          <a:insideV>
            <a:ln w="12700" cap="flat">
              <a:solidFill>
                <a:srgbClr val="747474"/>
              </a:solidFill>
              <a:prstDash val="solid"/>
              <a:miter lim="400000"/>
            </a:ln>
          </a:insideV>
        </a:tcBdr>
        <a:fill>
          <a:noFill/>
        </a:fill>
      </a:tcStyle>
    </a:wholeTbl>
    <a:band2H>
      <a:tcTxStyle/>
      <a:tcStyle>
        <a:tcBdr/>
        <a:fill>
          <a:solidFill>
            <a:srgbClr val="F2F2F2"/>
          </a:solidFill>
        </a:fill>
      </a:tcStyle>
    </a:band2H>
    <a:firstCol>
      <a:tcTxStyle>
        <a:fontRef idx="major">
          <a:srgbClr val="444444"/>
        </a:fontRef>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firstCol>
    <a:lastRow>
      <a:tcTxStyle>
        <a:fontRef idx="major">
          <a:srgbClr val="444444"/>
        </a:fontRef>
        <a:srgbClr val="444444"/>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lastRow>
    <a:firstRow>
      <a:tcTxStyle>
        <a:fontRef idx="major">
          <a:srgbClr val="444444"/>
        </a:fontRef>
        <a:srgbClr val="444444"/>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firstRow>
  </a:tblStyle>
  <a:tblStyle styleId="{2708684C-4D16-4618-839F-0558EEFCDFE6}" styleName="">
    <a:tblBg/>
    <a:wholeTbl>
      <a:tcTxStyle>
        <a:fontRef idx="major">
          <a:srgbClr val="777777"/>
        </a:fontRef>
        <a:srgbClr val="777777"/>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525252"/>
              </a:solidFill>
              <a:custDash>
                <a:ds d="200000" sp="200000"/>
              </a:custDash>
              <a:miter lim="400000"/>
            </a:ln>
          </a:top>
          <a:bottom>
            <a:ln w="12700" cap="flat">
              <a:solidFill>
                <a:srgbClr val="525252"/>
              </a:solidFill>
              <a:custDash>
                <a:ds d="200000" sp="200000"/>
              </a:custDash>
              <a:miter lim="400000"/>
            </a:ln>
          </a:bottom>
          <a:insideH>
            <a:ln w="12700" cap="flat">
              <a:solidFill>
                <a:srgbClr val="525252"/>
              </a:solidFill>
              <a:custDash>
                <a:ds d="200000" sp="200000"/>
              </a:custDash>
              <a:miter lim="400000"/>
            </a:ln>
          </a:insideH>
          <a:insideV>
            <a:ln w="12700" cap="flat">
              <a:solidFill>
                <a:srgbClr val="C9C9C9"/>
              </a:solidFill>
              <a:prstDash val="solid"/>
              <a:miter lim="400000"/>
            </a:ln>
          </a:insideV>
        </a:tcBdr>
        <a:fill>
          <a:noFill/>
        </a:fill>
      </a:tcStyle>
    </a:wholeTbl>
    <a:band2H>
      <a:tcTxStyle/>
      <a:tcStyle>
        <a:tcBdr/>
        <a:fill>
          <a:solidFill>
            <a:srgbClr val="D2D2D2">
              <a:alpha val="30000"/>
            </a:srgbClr>
          </a:solidFill>
        </a:fill>
      </a:tcStyle>
    </a:band2H>
    <a:firstCol>
      <a:tcTxStyle>
        <a:font>
          <a:latin typeface="Helvetica Neue Medium"/>
          <a:ea typeface="Helvetica Neue Medium"/>
          <a:cs typeface="Helvetica Neue Medium"/>
        </a:font>
        <a:srgbClr val="555555"/>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C9C9C9"/>
              </a:solidFill>
              <a:prstDash val="solid"/>
              <a:miter lim="400000"/>
            </a:ln>
          </a:top>
          <a:bottom>
            <a:ln w="12700" cap="flat">
              <a:solidFill>
                <a:srgbClr val="C9C9C9"/>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Col>
    <a:lastRow>
      <a:tcTxStyle>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lastRow>
    <a:firstRow>
      <a:tcTxStyle>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D2D2D2">
              <a:alpha val="30000"/>
            </a:srgbClr>
          </a:solidFill>
        </a:fill>
      </a:tcStyle>
    </a:band2H>
    <a:firstCo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CBCBCB"/>
          </a:solidFill>
        </a:fill>
      </a:tcStyle>
    </a:firstCol>
    <a:la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CBCBCB"/>
          </a:solidFill>
        </a:fill>
      </a:tcStyle>
    </a:lastRow>
    <a:fir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CBCBCB"/>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9" d="100"/>
          <a:sy n="89" d="100"/>
        </p:scale>
        <p:origin x="-1088" y="-112"/>
      </p:cViewPr>
      <p:guideLst>
        <p:guide orient="horz" pos="2400"/>
        <p:guide pos="32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 name="Shape 204"/>
          <p:cNvSpPr>
            <a:spLocks noGrp="1" noRot="1" noChangeAspect="1"/>
          </p:cNvSpPr>
          <p:nvPr>
            <p:ph type="sldImg"/>
          </p:nvPr>
        </p:nvSpPr>
        <p:spPr>
          <a:xfrm>
            <a:off x="1143000" y="685800"/>
            <a:ext cx="4572000" cy="3429000"/>
          </a:xfrm>
          <a:prstGeom prst="rect">
            <a:avLst/>
          </a:prstGeom>
        </p:spPr>
        <p:txBody>
          <a:bodyPr/>
          <a:lstStyle/>
          <a:p>
            <a:endParaRPr/>
          </a:p>
        </p:txBody>
      </p:sp>
      <p:sp>
        <p:nvSpPr>
          <p:cNvPr id="205" name="Shape 20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093802862"/>
      </p:ext>
    </p:extLst>
  </p:cSld>
  <p:clrMap bg1="lt1" tx1="dk1" bg2="lt2" tx2="dk2" accent1="accent1" accent2="accent2" accent3="accent3" accent4="accent4" accent5="accent5" accent6="accent6" hlink="hlink" folHlink="folHlink"/>
  <p:notesStyle>
    <a:lvl1pPr defTabSz="457200" latinLnBrk="0">
      <a:defRPr sz="1600">
        <a:latin typeface="Lucida Grande"/>
        <a:ea typeface="Lucida Grande"/>
        <a:cs typeface="Lucida Grande"/>
        <a:sym typeface="Lucida Grande"/>
      </a:defRPr>
    </a:lvl1pPr>
    <a:lvl2pPr indent="228600" defTabSz="457200" latinLnBrk="0">
      <a:defRPr sz="1600">
        <a:latin typeface="Lucida Grande"/>
        <a:ea typeface="Lucida Grande"/>
        <a:cs typeface="Lucida Grande"/>
        <a:sym typeface="Lucida Grande"/>
      </a:defRPr>
    </a:lvl2pPr>
    <a:lvl3pPr indent="457200" defTabSz="457200" latinLnBrk="0">
      <a:defRPr sz="1600">
        <a:latin typeface="Lucida Grande"/>
        <a:ea typeface="Lucida Grande"/>
        <a:cs typeface="Lucida Grande"/>
        <a:sym typeface="Lucida Grande"/>
      </a:defRPr>
    </a:lvl3pPr>
    <a:lvl4pPr indent="685800" defTabSz="457200" latinLnBrk="0">
      <a:defRPr sz="1600">
        <a:latin typeface="Lucida Grande"/>
        <a:ea typeface="Lucida Grande"/>
        <a:cs typeface="Lucida Grande"/>
        <a:sym typeface="Lucida Grande"/>
      </a:defRPr>
    </a:lvl4pPr>
    <a:lvl5pPr indent="914400" defTabSz="457200" latinLnBrk="0">
      <a:defRPr sz="1600">
        <a:latin typeface="Lucida Grande"/>
        <a:ea typeface="Lucida Grande"/>
        <a:cs typeface="Lucida Grande"/>
        <a:sym typeface="Lucida Grande"/>
      </a:defRPr>
    </a:lvl5pPr>
    <a:lvl6pPr indent="1143000" defTabSz="457200" latinLnBrk="0">
      <a:defRPr sz="1600">
        <a:latin typeface="Lucida Grande"/>
        <a:ea typeface="Lucida Grande"/>
        <a:cs typeface="Lucida Grande"/>
        <a:sym typeface="Lucida Grande"/>
      </a:defRPr>
    </a:lvl6pPr>
    <a:lvl7pPr indent="1371600" defTabSz="457200" latinLnBrk="0">
      <a:defRPr sz="1600">
        <a:latin typeface="Lucida Grande"/>
        <a:ea typeface="Lucida Grande"/>
        <a:cs typeface="Lucida Grande"/>
        <a:sym typeface="Lucida Grande"/>
      </a:defRPr>
    </a:lvl7pPr>
    <a:lvl8pPr indent="1600200" defTabSz="457200" latinLnBrk="0">
      <a:defRPr sz="1600">
        <a:latin typeface="Lucida Grande"/>
        <a:ea typeface="Lucida Grande"/>
        <a:cs typeface="Lucida Grande"/>
        <a:sym typeface="Lucida Grande"/>
      </a:defRPr>
    </a:lvl8pPr>
    <a:lvl9pPr indent="1828800" defTabSz="457200" latinLnBrk="0">
      <a:defRPr sz="16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2" name="Shape 12"/>
          <p:cNvSpPr/>
          <p:nvPr/>
        </p:nvSpPr>
        <p:spPr>
          <a:xfrm>
            <a:off x="508000" y="3708400"/>
            <a:ext cx="9144000" cy="0"/>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endParaRPr/>
          </a:p>
        </p:txBody>
      </p:sp>
      <p:sp>
        <p:nvSpPr>
          <p:cNvPr id="13" name="Shape 13"/>
          <p:cNvSpPr>
            <a:spLocks noGrp="1"/>
          </p:cNvSpPr>
          <p:nvPr>
            <p:ph type="title"/>
          </p:nvPr>
        </p:nvSpPr>
        <p:spPr>
          <a:xfrm>
            <a:off x="444500" y="1028700"/>
            <a:ext cx="9271000" cy="2476500"/>
          </a:xfrm>
          <a:prstGeom prst="rect">
            <a:avLst/>
          </a:prstGeom>
        </p:spPr>
        <p:txBody>
          <a:bodyPr/>
          <a:lstStyle/>
          <a:p>
            <a:r>
              <a:t>Title Text</a:t>
            </a:r>
          </a:p>
        </p:txBody>
      </p:sp>
      <p:sp>
        <p:nvSpPr>
          <p:cNvPr id="14" name="Shape 14"/>
          <p:cNvSpPr>
            <a:spLocks noGrp="1"/>
          </p:cNvSpPr>
          <p:nvPr>
            <p:ph type="body" sz="half" idx="1"/>
          </p:nvPr>
        </p:nvSpPr>
        <p:spPr>
          <a:xfrm>
            <a:off x="444500" y="3924300"/>
            <a:ext cx="9271000" cy="2476500"/>
          </a:xfrm>
          <a:prstGeom prst="rect">
            <a:avLst/>
          </a:prstGeom>
        </p:spPr>
        <p:txBody>
          <a:bodyPr/>
          <a:lstStyle>
            <a:lvl1pPr marL="0" indent="0">
              <a:spcBef>
                <a:spcPts val="0"/>
              </a:spcBef>
              <a:buSzTx/>
              <a:buNone/>
            </a:lvl1pPr>
            <a:lvl2pPr marL="0" indent="0">
              <a:spcBef>
                <a:spcPts val="0"/>
              </a:spcBef>
              <a:buSzTx/>
              <a:buNone/>
            </a:lvl2pPr>
            <a:lvl3pPr marL="0" indent="0">
              <a:spcBef>
                <a:spcPts val="0"/>
              </a:spcBef>
              <a:buSzTx/>
              <a:buNone/>
            </a:lvl3pPr>
            <a:lvl4pPr marL="0" indent="0">
              <a:spcBef>
                <a:spcPts val="0"/>
              </a:spcBef>
              <a:buSzTx/>
              <a:buNone/>
            </a:lvl4pPr>
            <a:lvl5pPr marL="0" indent="0">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15" name="Shape 15"/>
          <p:cNvSpPr>
            <a:spLocks noGrp="1"/>
          </p:cNvSpPr>
          <p:nvPr>
            <p:ph type="sldNum" sz="quarter" idx="2"/>
          </p:nvPr>
        </p:nvSpPr>
        <p:spPr>
          <a:xfrm>
            <a:off x="9588500" y="7200900"/>
            <a:ext cx="230124" cy="225045"/>
          </a:xfrm>
          <a:prstGeom prst="rect">
            <a:avLst/>
          </a:prstGeom>
        </p:spPr>
        <p:txBody>
          <a:bodyPr/>
          <a:lstStyle>
            <a:lvl1pPr algn="l"/>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93" name="Shape 93"/>
          <p:cNvSpPr/>
          <p:nvPr/>
        </p:nvSpPr>
        <p:spPr>
          <a:xfrm>
            <a:off x="508000" y="1536700"/>
            <a:ext cx="3810000" cy="0"/>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endParaRPr/>
          </a:p>
        </p:txBody>
      </p:sp>
      <p:sp>
        <p:nvSpPr>
          <p:cNvPr id="94" name="Shape 94"/>
          <p:cNvSpPr>
            <a:spLocks noGrp="1"/>
          </p:cNvSpPr>
          <p:nvPr>
            <p:ph type="pic" idx="13"/>
          </p:nvPr>
        </p:nvSpPr>
        <p:spPr>
          <a:xfrm>
            <a:off x="5080000" y="0"/>
            <a:ext cx="5080000" cy="7620000"/>
          </a:xfrm>
          <a:prstGeom prst="rect">
            <a:avLst/>
          </a:prstGeom>
        </p:spPr>
        <p:txBody>
          <a:bodyPr lIns="91439" tIns="45719" rIns="91439" bIns="45719"/>
          <a:lstStyle/>
          <a:p>
            <a:endParaRPr/>
          </a:p>
        </p:txBody>
      </p:sp>
      <p:sp>
        <p:nvSpPr>
          <p:cNvPr id="95" name="Shape 95"/>
          <p:cNvSpPr>
            <a:spLocks noGrp="1"/>
          </p:cNvSpPr>
          <p:nvPr>
            <p:ph type="title"/>
          </p:nvPr>
        </p:nvSpPr>
        <p:spPr>
          <a:xfrm>
            <a:off x="444500" y="254000"/>
            <a:ext cx="3975100" cy="1092200"/>
          </a:xfrm>
          <a:prstGeom prst="rect">
            <a:avLst/>
          </a:prstGeom>
        </p:spPr>
        <p:txBody>
          <a:bodyPr/>
          <a:lstStyle/>
          <a:p>
            <a:r>
              <a:t>Title Text</a:t>
            </a:r>
          </a:p>
        </p:txBody>
      </p:sp>
      <p:sp>
        <p:nvSpPr>
          <p:cNvPr id="96" name="Shape 96"/>
          <p:cNvSpPr>
            <a:spLocks noGrp="1"/>
          </p:cNvSpPr>
          <p:nvPr>
            <p:ph type="body" sz="half" idx="1"/>
          </p:nvPr>
        </p:nvSpPr>
        <p:spPr>
          <a:xfrm>
            <a:off x="444500" y="1816100"/>
            <a:ext cx="3975100" cy="51308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7" name="Shape 97"/>
          <p:cNvSpPr>
            <a:spLocks noGrp="1"/>
          </p:cNvSpPr>
          <p:nvPr>
            <p:ph type="sldNum" sz="quarter" idx="2"/>
          </p:nvPr>
        </p:nvSpPr>
        <p:spPr>
          <a:xfrm>
            <a:off x="399018" y="7200900"/>
            <a:ext cx="230125" cy="225045"/>
          </a:xfrm>
          <a:prstGeom prst="rect">
            <a:avLst/>
          </a:prstGeom>
        </p:spPr>
        <p:txBody>
          <a:bodyPr/>
          <a:lstStyle>
            <a:lvl1pPr algn="l"/>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 2 Up Landscape">
    <p:spTree>
      <p:nvGrpSpPr>
        <p:cNvPr id="1" name=""/>
        <p:cNvGrpSpPr/>
        <p:nvPr/>
      </p:nvGrpSpPr>
      <p:grpSpPr>
        <a:xfrm>
          <a:off x="0" y="0"/>
          <a:ext cx="0" cy="0"/>
          <a:chOff x="0" y="0"/>
          <a:chExt cx="0" cy="0"/>
        </a:xfrm>
      </p:grpSpPr>
      <p:sp>
        <p:nvSpPr>
          <p:cNvPr id="104" name="Shape 104"/>
          <p:cNvSpPr/>
          <p:nvPr/>
        </p:nvSpPr>
        <p:spPr>
          <a:xfrm flipH="1">
            <a:off x="5067299" y="1384300"/>
            <a:ext cx="1" cy="3429000"/>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endParaRPr/>
          </a:p>
        </p:txBody>
      </p:sp>
      <p:sp>
        <p:nvSpPr>
          <p:cNvPr id="105" name="Shape 105"/>
          <p:cNvSpPr>
            <a:spLocks noGrp="1"/>
          </p:cNvSpPr>
          <p:nvPr>
            <p:ph type="pic" sz="half" idx="13"/>
          </p:nvPr>
        </p:nvSpPr>
        <p:spPr>
          <a:xfrm>
            <a:off x="393700" y="1384300"/>
            <a:ext cx="4572000" cy="3429000"/>
          </a:xfrm>
          <a:prstGeom prst="rect">
            <a:avLst/>
          </a:prstGeom>
        </p:spPr>
        <p:txBody>
          <a:bodyPr lIns="91439" tIns="45719" rIns="91439" bIns="45719"/>
          <a:lstStyle/>
          <a:p>
            <a:endParaRPr/>
          </a:p>
        </p:txBody>
      </p:sp>
      <p:sp>
        <p:nvSpPr>
          <p:cNvPr id="106" name="Shape 106"/>
          <p:cNvSpPr>
            <a:spLocks noGrp="1"/>
          </p:cNvSpPr>
          <p:nvPr>
            <p:ph type="pic" sz="half" idx="14"/>
          </p:nvPr>
        </p:nvSpPr>
        <p:spPr>
          <a:xfrm>
            <a:off x="5181600" y="1384300"/>
            <a:ext cx="4572000" cy="3429000"/>
          </a:xfrm>
          <a:prstGeom prst="rect">
            <a:avLst/>
          </a:prstGeom>
        </p:spPr>
        <p:txBody>
          <a:bodyPr lIns="91439" tIns="45719" rIns="91439" bIns="45719"/>
          <a:lstStyle/>
          <a:p>
            <a:endParaRPr/>
          </a:p>
        </p:txBody>
      </p:sp>
      <p:sp>
        <p:nvSpPr>
          <p:cNvPr id="107" name="Shape 107"/>
          <p:cNvSpPr>
            <a:spLocks noGrp="1"/>
          </p:cNvSpPr>
          <p:nvPr>
            <p:ph type="body" sz="quarter" idx="1"/>
          </p:nvPr>
        </p:nvSpPr>
        <p:spPr>
          <a:xfrm>
            <a:off x="342900" y="6883400"/>
            <a:ext cx="6451600" cy="635000"/>
          </a:xfrm>
          <a:prstGeom prst="rect">
            <a:avLst/>
          </a:prstGeom>
        </p:spPr>
        <p:txBody>
          <a:bodyPr/>
          <a:lstStyle>
            <a:lvl1pPr marL="0" indent="0">
              <a:spcBef>
                <a:spcPts val="0"/>
              </a:spcBef>
              <a:buSzTx/>
              <a:buNone/>
              <a:defRPr sz="1400">
                <a:solidFill>
                  <a:srgbClr val="868686"/>
                </a:solidFill>
              </a:defRPr>
            </a:lvl1pPr>
            <a:lvl2pPr marL="0" indent="0">
              <a:spcBef>
                <a:spcPts val="0"/>
              </a:spcBef>
              <a:buSzTx/>
              <a:buNone/>
              <a:defRPr sz="1400">
                <a:solidFill>
                  <a:srgbClr val="868686"/>
                </a:solidFill>
              </a:defRPr>
            </a:lvl2pPr>
            <a:lvl3pPr marL="0" indent="0">
              <a:spcBef>
                <a:spcPts val="0"/>
              </a:spcBef>
              <a:buSzTx/>
              <a:buNone/>
              <a:defRPr sz="1400">
                <a:solidFill>
                  <a:srgbClr val="868686"/>
                </a:solidFill>
              </a:defRPr>
            </a:lvl3pPr>
            <a:lvl4pPr marL="0" indent="0">
              <a:spcBef>
                <a:spcPts val="0"/>
              </a:spcBef>
              <a:buSzTx/>
              <a:buNone/>
              <a:defRPr sz="1400">
                <a:solidFill>
                  <a:srgbClr val="868686"/>
                </a:solidFill>
              </a:defRPr>
            </a:lvl4pPr>
            <a:lvl5pPr marL="0" indent="0">
              <a:spcBef>
                <a:spcPts val="0"/>
              </a:spcBef>
              <a:buSzTx/>
              <a:buNone/>
              <a:defRPr sz="1400">
                <a:solidFill>
                  <a:srgbClr val="868686"/>
                </a:solidFill>
              </a:defRPr>
            </a:lvl5pPr>
          </a:lstStyle>
          <a:p>
            <a:r>
              <a:t>Body Level One</a:t>
            </a:r>
          </a:p>
          <a:p>
            <a:pPr lvl="1"/>
            <a:r>
              <a:t>Body Level Two</a:t>
            </a:r>
          </a:p>
          <a:p>
            <a:pPr lvl="2"/>
            <a:r>
              <a:t>Body Level Three</a:t>
            </a:r>
          </a:p>
          <a:p>
            <a:pPr lvl="3"/>
            <a:r>
              <a:t>Body Level Four</a:t>
            </a:r>
          </a:p>
          <a:p>
            <a:pPr lvl="4"/>
            <a:r>
              <a:t>Body Level Five</a:t>
            </a:r>
          </a:p>
        </p:txBody>
      </p:sp>
      <p:sp>
        <p:nvSpPr>
          <p:cNvPr id="108" name="Shape 10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Photo - 2 Up Portrait &amp; Landscape">
    <p:spTree>
      <p:nvGrpSpPr>
        <p:cNvPr id="1" name=""/>
        <p:cNvGrpSpPr/>
        <p:nvPr/>
      </p:nvGrpSpPr>
      <p:grpSpPr>
        <a:xfrm>
          <a:off x="0" y="0"/>
          <a:ext cx="0" cy="0"/>
          <a:chOff x="0" y="0"/>
          <a:chExt cx="0" cy="0"/>
        </a:xfrm>
      </p:grpSpPr>
      <p:sp>
        <p:nvSpPr>
          <p:cNvPr id="115" name="Shape 115"/>
          <p:cNvSpPr/>
          <p:nvPr/>
        </p:nvSpPr>
        <p:spPr>
          <a:xfrm flipH="1">
            <a:off x="3467100" y="1384300"/>
            <a:ext cx="1" cy="3980959"/>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endParaRPr/>
          </a:p>
        </p:txBody>
      </p:sp>
      <p:sp>
        <p:nvSpPr>
          <p:cNvPr id="116" name="Shape 116"/>
          <p:cNvSpPr>
            <a:spLocks noGrp="1"/>
          </p:cNvSpPr>
          <p:nvPr>
            <p:ph type="pic" sz="quarter" idx="13"/>
          </p:nvPr>
        </p:nvSpPr>
        <p:spPr>
          <a:xfrm>
            <a:off x="393700" y="1384300"/>
            <a:ext cx="2946400" cy="3975100"/>
          </a:xfrm>
          <a:prstGeom prst="rect">
            <a:avLst/>
          </a:prstGeom>
        </p:spPr>
        <p:txBody>
          <a:bodyPr lIns="91439" tIns="45719" rIns="91439" bIns="45719"/>
          <a:lstStyle/>
          <a:p>
            <a:endParaRPr/>
          </a:p>
        </p:txBody>
      </p:sp>
      <p:sp>
        <p:nvSpPr>
          <p:cNvPr id="117" name="Shape 117"/>
          <p:cNvSpPr>
            <a:spLocks noGrp="1"/>
          </p:cNvSpPr>
          <p:nvPr>
            <p:ph type="pic" sz="half" idx="14"/>
          </p:nvPr>
        </p:nvSpPr>
        <p:spPr>
          <a:xfrm>
            <a:off x="3594100" y="1384300"/>
            <a:ext cx="6159500" cy="3975100"/>
          </a:xfrm>
          <a:prstGeom prst="rect">
            <a:avLst/>
          </a:prstGeom>
        </p:spPr>
        <p:txBody>
          <a:bodyPr lIns="91439" tIns="45719" rIns="91439" bIns="45719"/>
          <a:lstStyle/>
          <a:p>
            <a:endParaRPr/>
          </a:p>
        </p:txBody>
      </p:sp>
      <p:sp>
        <p:nvSpPr>
          <p:cNvPr id="118" name="Shape 118"/>
          <p:cNvSpPr>
            <a:spLocks noGrp="1"/>
          </p:cNvSpPr>
          <p:nvPr>
            <p:ph type="body" sz="quarter" idx="1"/>
          </p:nvPr>
        </p:nvSpPr>
        <p:spPr>
          <a:xfrm>
            <a:off x="342900" y="6883400"/>
            <a:ext cx="6451600" cy="635000"/>
          </a:xfrm>
          <a:prstGeom prst="rect">
            <a:avLst/>
          </a:prstGeom>
        </p:spPr>
        <p:txBody>
          <a:bodyPr/>
          <a:lstStyle>
            <a:lvl1pPr marL="0" indent="0">
              <a:spcBef>
                <a:spcPts val="0"/>
              </a:spcBef>
              <a:buSzTx/>
              <a:buNone/>
              <a:defRPr sz="1400">
                <a:solidFill>
                  <a:srgbClr val="868686"/>
                </a:solidFill>
              </a:defRPr>
            </a:lvl1pPr>
            <a:lvl2pPr marL="0" indent="0">
              <a:spcBef>
                <a:spcPts val="0"/>
              </a:spcBef>
              <a:buSzTx/>
              <a:buNone/>
              <a:defRPr sz="1400">
                <a:solidFill>
                  <a:srgbClr val="868686"/>
                </a:solidFill>
              </a:defRPr>
            </a:lvl2pPr>
            <a:lvl3pPr marL="0" indent="0">
              <a:spcBef>
                <a:spcPts val="0"/>
              </a:spcBef>
              <a:buSzTx/>
              <a:buNone/>
              <a:defRPr sz="1400">
                <a:solidFill>
                  <a:srgbClr val="868686"/>
                </a:solidFill>
              </a:defRPr>
            </a:lvl3pPr>
            <a:lvl4pPr marL="0" indent="0">
              <a:spcBef>
                <a:spcPts val="0"/>
              </a:spcBef>
              <a:buSzTx/>
              <a:buNone/>
              <a:defRPr sz="1400">
                <a:solidFill>
                  <a:srgbClr val="868686"/>
                </a:solidFill>
              </a:defRPr>
            </a:lvl4pPr>
            <a:lvl5pPr marL="0" indent="0">
              <a:spcBef>
                <a:spcPts val="0"/>
              </a:spcBef>
              <a:buSzTx/>
              <a:buNone/>
              <a:defRPr sz="1400">
                <a:solidFill>
                  <a:srgbClr val="868686"/>
                </a:solidFill>
              </a:defRPr>
            </a:lvl5pPr>
          </a:lstStyle>
          <a:p>
            <a:r>
              <a:t>Body Level One</a:t>
            </a:r>
          </a:p>
          <a:p>
            <a:pPr lvl="1"/>
            <a:r>
              <a:t>Body Level Two</a:t>
            </a:r>
          </a:p>
          <a:p>
            <a:pPr lvl="2"/>
            <a:r>
              <a:t>Body Level Three</a:t>
            </a:r>
          </a:p>
          <a:p>
            <a:pPr lvl="3"/>
            <a:r>
              <a:t>Body Level Four</a:t>
            </a:r>
          </a:p>
          <a:p>
            <a:pPr lvl="4"/>
            <a:r>
              <a:t>Body Level Five</a:t>
            </a:r>
          </a:p>
        </p:txBody>
      </p:sp>
      <p:sp>
        <p:nvSpPr>
          <p:cNvPr id="119" name="Shape 11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hoto - 2 Up Portrait">
    <p:spTree>
      <p:nvGrpSpPr>
        <p:cNvPr id="1" name=""/>
        <p:cNvGrpSpPr/>
        <p:nvPr/>
      </p:nvGrpSpPr>
      <p:grpSpPr>
        <a:xfrm>
          <a:off x="0" y="0"/>
          <a:ext cx="0" cy="0"/>
          <a:chOff x="0" y="0"/>
          <a:chExt cx="0" cy="0"/>
        </a:xfrm>
      </p:grpSpPr>
      <p:sp>
        <p:nvSpPr>
          <p:cNvPr id="126" name="Shape 126"/>
          <p:cNvSpPr/>
          <p:nvPr/>
        </p:nvSpPr>
        <p:spPr>
          <a:xfrm flipH="1">
            <a:off x="5067299" y="393700"/>
            <a:ext cx="1" cy="6235700"/>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endParaRPr/>
          </a:p>
        </p:txBody>
      </p:sp>
      <p:sp>
        <p:nvSpPr>
          <p:cNvPr id="127" name="Shape 127"/>
          <p:cNvSpPr>
            <a:spLocks noGrp="1"/>
          </p:cNvSpPr>
          <p:nvPr>
            <p:ph type="pic" sz="half" idx="13"/>
          </p:nvPr>
        </p:nvSpPr>
        <p:spPr>
          <a:xfrm>
            <a:off x="393700" y="393700"/>
            <a:ext cx="4546600" cy="6223000"/>
          </a:xfrm>
          <a:prstGeom prst="rect">
            <a:avLst/>
          </a:prstGeom>
        </p:spPr>
        <p:txBody>
          <a:bodyPr lIns="91439" tIns="45719" rIns="91439" bIns="45719"/>
          <a:lstStyle/>
          <a:p>
            <a:endParaRPr/>
          </a:p>
        </p:txBody>
      </p:sp>
      <p:sp>
        <p:nvSpPr>
          <p:cNvPr id="128" name="Shape 128"/>
          <p:cNvSpPr>
            <a:spLocks noGrp="1"/>
          </p:cNvSpPr>
          <p:nvPr>
            <p:ph type="pic" sz="half" idx="14"/>
          </p:nvPr>
        </p:nvSpPr>
        <p:spPr>
          <a:xfrm>
            <a:off x="5194300" y="393700"/>
            <a:ext cx="4546600" cy="6223000"/>
          </a:xfrm>
          <a:prstGeom prst="rect">
            <a:avLst/>
          </a:prstGeom>
        </p:spPr>
        <p:txBody>
          <a:bodyPr lIns="91439" tIns="45719" rIns="91439" bIns="45719"/>
          <a:lstStyle/>
          <a:p>
            <a:endParaRPr/>
          </a:p>
        </p:txBody>
      </p:sp>
      <p:sp>
        <p:nvSpPr>
          <p:cNvPr id="129" name="Shape 129"/>
          <p:cNvSpPr>
            <a:spLocks noGrp="1"/>
          </p:cNvSpPr>
          <p:nvPr>
            <p:ph type="body" sz="quarter" idx="1"/>
          </p:nvPr>
        </p:nvSpPr>
        <p:spPr>
          <a:xfrm>
            <a:off x="342900" y="6883400"/>
            <a:ext cx="6451600" cy="635000"/>
          </a:xfrm>
          <a:prstGeom prst="rect">
            <a:avLst/>
          </a:prstGeom>
        </p:spPr>
        <p:txBody>
          <a:bodyPr/>
          <a:lstStyle>
            <a:lvl1pPr marL="0" indent="0">
              <a:spcBef>
                <a:spcPts val="0"/>
              </a:spcBef>
              <a:buSzTx/>
              <a:buNone/>
              <a:defRPr sz="1400">
                <a:solidFill>
                  <a:srgbClr val="868686"/>
                </a:solidFill>
              </a:defRPr>
            </a:lvl1pPr>
            <a:lvl2pPr marL="0" indent="0">
              <a:spcBef>
                <a:spcPts val="0"/>
              </a:spcBef>
              <a:buSzTx/>
              <a:buNone/>
              <a:defRPr sz="1400">
                <a:solidFill>
                  <a:srgbClr val="868686"/>
                </a:solidFill>
              </a:defRPr>
            </a:lvl2pPr>
            <a:lvl3pPr marL="0" indent="0">
              <a:spcBef>
                <a:spcPts val="0"/>
              </a:spcBef>
              <a:buSzTx/>
              <a:buNone/>
              <a:defRPr sz="1400">
                <a:solidFill>
                  <a:srgbClr val="868686"/>
                </a:solidFill>
              </a:defRPr>
            </a:lvl3pPr>
            <a:lvl4pPr marL="0" indent="0">
              <a:spcBef>
                <a:spcPts val="0"/>
              </a:spcBef>
              <a:buSzTx/>
              <a:buNone/>
              <a:defRPr sz="1400">
                <a:solidFill>
                  <a:srgbClr val="868686"/>
                </a:solidFill>
              </a:defRPr>
            </a:lvl4pPr>
            <a:lvl5pPr marL="0" indent="0">
              <a:spcBef>
                <a:spcPts val="0"/>
              </a:spcBef>
              <a:buSzTx/>
              <a:buNone/>
              <a:defRPr sz="1400">
                <a:solidFill>
                  <a:srgbClr val="868686"/>
                </a:solidFill>
              </a:defRPr>
            </a:lvl5pPr>
          </a:lstStyle>
          <a:p>
            <a:r>
              <a:t>Body Level One</a:t>
            </a:r>
          </a:p>
          <a:p>
            <a:pPr lvl="1"/>
            <a:r>
              <a:t>Body Level Two</a:t>
            </a:r>
          </a:p>
          <a:p>
            <a:pPr lvl="2"/>
            <a:r>
              <a:t>Body Level Three</a:t>
            </a:r>
          </a:p>
          <a:p>
            <a:pPr lvl="3"/>
            <a:r>
              <a:t>Body Level Four</a:t>
            </a:r>
          </a:p>
          <a:p>
            <a:pPr lvl="4"/>
            <a:r>
              <a:t>Body Level Five</a:t>
            </a:r>
          </a:p>
        </p:txBody>
      </p:sp>
      <p:sp>
        <p:nvSpPr>
          <p:cNvPr id="130" name="Shape 13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 3 Up Portrait">
    <p:spTree>
      <p:nvGrpSpPr>
        <p:cNvPr id="1" name=""/>
        <p:cNvGrpSpPr/>
        <p:nvPr/>
      </p:nvGrpSpPr>
      <p:grpSpPr>
        <a:xfrm>
          <a:off x="0" y="0"/>
          <a:ext cx="0" cy="0"/>
          <a:chOff x="0" y="0"/>
          <a:chExt cx="0" cy="0"/>
        </a:xfrm>
      </p:grpSpPr>
      <p:sp>
        <p:nvSpPr>
          <p:cNvPr id="137" name="Shape 137"/>
          <p:cNvSpPr/>
          <p:nvPr/>
        </p:nvSpPr>
        <p:spPr>
          <a:xfrm flipH="1">
            <a:off x="3479799" y="1384300"/>
            <a:ext cx="1" cy="3976399"/>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endParaRPr/>
          </a:p>
        </p:txBody>
      </p:sp>
      <p:sp>
        <p:nvSpPr>
          <p:cNvPr id="138" name="Shape 138"/>
          <p:cNvSpPr/>
          <p:nvPr/>
        </p:nvSpPr>
        <p:spPr>
          <a:xfrm flipH="1">
            <a:off x="6680199" y="1384300"/>
            <a:ext cx="1" cy="3976399"/>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endParaRPr/>
          </a:p>
        </p:txBody>
      </p:sp>
      <p:sp>
        <p:nvSpPr>
          <p:cNvPr id="139" name="Shape 139"/>
          <p:cNvSpPr>
            <a:spLocks noGrp="1"/>
          </p:cNvSpPr>
          <p:nvPr>
            <p:ph type="pic" sz="quarter" idx="13"/>
          </p:nvPr>
        </p:nvSpPr>
        <p:spPr>
          <a:xfrm>
            <a:off x="406400" y="1384300"/>
            <a:ext cx="2959100" cy="3975100"/>
          </a:xfrm>
          <a:prstGeom prst="rect">
            <a:avLst/>
          </a:prstGeom>
        </p:spPr>
        <p:txBody>
          <a:bodyPr lIns="91439" tIns="45719" rIns="91439" bIns="45719"/>
          <a:lstStyle/>
          <a:p>
            <a:endParaRPr/>
          </a:p>
        </p:txBody>
      </p:sp>
      <p:sp>
        <p:nvSpPr>
          <p:cNvPr id="140" name="Shape 140"/>
          <p:cNvSpPr>
            <a:spLocks noGrp="1"/>
          </p:cNvSpPr>
          <p:nvPr>
            <p:ph type="pic" sz="quarter" idx="14"/>
          </p:nvPr>
        </p:nvSpPr>
        <p:spPr>
          <a:xfrm>
            <a:off x="3606800" y="1384300"/>
            <a:ext cx="2959100" cy="3975100"/>
          </a:xfrm>
          <a:prstGeom prst="rect">
            <a:avLst/>
          </a:prstGeom>
        </p:spPr>
        <p:txBody>
          <a:bodyPr lIns="91439" tIns="45719" rIns="91439" bIns="45719"/>
          <a:lstStyle/>
          <a:p>
            <a:endParaRPr/>
          </a:p>
        </p:txBody>
      </p:sp>
      <p:sp>
        <p:nvSpPr>
          <p:cNvPr id="141" name="Shape 141"/>
          <p:cNvSpPr>
            <a:spLocks noGrp="1"/>
          </p:cNvSpPr>
          <p:nvPr>
            <p:ph type="pic" sz="quarter" idx="15"/>
          </p:nvPr>
        </p:nvSpPr>
        <p:spPr>
          <a:xfrm>
            <a:off x="6807200" y="1384300"/>
            <a:ext cx="2959100" cy="3975100"/>
          </a:xfrm>
          <a:prstGeom prst="rect">
            <a:avLst/>
          </a:prstGeom>
        </p:spPr>
        <p:txBody>
          <a:bodyPr lIns="91439" tIns="45719" rIns="91439" bIns="45719"/>
          <a:lstStyle/>
          <a:p>
            <a:endParaRPr/>
          </a:p>
        </p:txBody>
      </p:sp>
      <p:sp>
        <p:nvSpPr>
          <p:cNvPr id="142" name="Shape 142"/>
          <p:cNvSpPr>
            <a:spLocks noGrp="1"/>
          </p:cNvSpPr>
          <p:nvPr>
            <p:ph type="body" sz="quarter" idx="1"/>
          </p:nvPr>
        </p:nvSpPr>
        <p:spPr>
          <a:xfrm>
            <a:off x="342900" y="6883400"/>
            <a:ext cx="6451600" cy="635000"/>
          </a:xfrm>
          <a:prstGeom prst="rect">
            <a:avLst/>
          </a:prstGeom>
        </p:spPr>
        <p:txBody>
          <a:bodyPr/>
          <a:lstStyle>
            <a:lvl1pPr marL="0" indent="0">
              <a:spcBef>
                <a:spcPts val="0"/>
              </a:spcBef>
              <a:buSzTx/>
              <a:buNone/>
              <a:defRPr sz="1400">
                <a:solidFill>
                  <a:srgbClr val="868686"/>
                </a:solidFill>
              </a:defRPr>
            </a:lvl1pPr>
            <a:lvl2pPr marL="0" indent="0">
              <a:spcBef>
                <a:spcPts val="0"/>
              </a:spcBef>
              <a:buSzTx/>
              <a:buNone/>
              <a:defRPr sz="1400">
                <a:solidFill>
                  <a:srgbClr val="868686"/>
                </a:solidFill>
              </a:defRPr>
            </a:lvl2pPr>
            <a:lvl3pPr marL="0" indent="0">
              <a:spcBef>
                <a:spcPts val="0"/>
              </a:spcBef>
              <a:buSzTx/>
              <a:buNone/>
              <a:defRPr sz="1400">
                <a:solidFill>
                  <a:srgbClr val="868686"/>
                </a:solidFill>
              </a:defRPr>
            </a:lvl3pPr>
            <a:lvl4pPr marL="0" indent="0">
              <a:spcBef>
                <a:spcPts val="0"/>
              </a:spcBef>
              <a:buSzTx/>
              <a:buNone/>
              <a:defRPr sz="1400">
                <a:solidFill>
                  <a:srgbClr val="868686"/>
                </a:solidFill>
              </a:defRPr>
            </a:lvl4pPr>
            <a:lvl5pPr marL="0" indent="0">
              <a:spcBef>
                <a:spcPts val="0"/>
              </a:spcBef>
              <a:buSzTx/>
              <a:buNone/>
              <a:defRPr sz="1400">
                <a:solidFill>
                  <a:srgbClr val="868686"/>
                </a:solidFill>
              </a:defRPr>
            </a:lvl5pPr>
          </a:lstStyle>
          <a:p>
            <a:r>
              <a:t>Body Level One</a:t>
            </a:r>
          </a:p>
          <a:p>
            <a:pPr lvl="1"/>
            <a:r>
              <a:t>Body Level Two</a:t>
            </a:r>
          </a:p>
          <a:p>
            <a:pPr lvl="2"/>
            <a:r>
              <a:t>Body Level Three</a:t>
            </a:r>
          </a:p>
          <a:p>
            <a:pPr lvl="3"/>
            <a:r>
              <a:t>Body Level Four</a:t>
            </a:r>
          </a:p>
          <a:p>
            <a:pPr lvl="4"/>
            <a:r>
              <a:t>Body Level Five</a:t>
            </a:r>
          </a:p>
        </p:txBody>
      </p:sp>
      <p:sp>
        <p:nvSpPr>
          <p:cNvPr id="143" name="Shape 14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Photo - Big">
    <p:spTree>
      <p:nvGrpSpPr>
        <p:cNvPr id="1" name=""/>
        <p:cNvGrpSpPr/>
        <p:nvPr/>
      </p:nvGrpSpPr>
      <p:grpSpPr>
        <a:xfrm>
          <a:off x="0" y="0"/>
          <a:ext cx="0" cy="0"/>
          <a:chOff x="0" y="0"/>
          <a:chExt cx="0" cy="0"/>
        </a:xfrm>
      </p:grpSpPr>
      <p:sp>
        <p:nvSpPr>
          <p:cNvPr id="150" name="Shape 150"/>
          <p:cNvSpPr>
            <a:spLocks noGrp="1"/>
          </p:cNvSpPr>
          <p:nvPr>
            <p:ph type="pic" idx="13"/>
          </p:nvPr>
        </p:nvSpPr>
        <p:spPr>
          <a:xfrm>
            <a:off x="393700" y="406400"/>
            <a:ext cx="9359900" cy="6223000"/>
          </a:xfrm>
          <a:prstGeom prst="rect">
            <a:avLst/>
          </a:prstGeom>
        </p:spPr>
        <p:txBody>
          <a:bodyPr lIns="91439" tIns="45719" rIns="91439" bIns="45719"/>
          <a:lstStyle/>
          <a:p>
            <a:endParaRPr/>
          </a:p>
        </p:txBody>
      </p:sp>
      <p:sp>
        <p:nvSpPr>
          <p:cNvPr id="151" name="Shape 151"/>
          <p:cNvSpPr>
            <a:spLocks noGrp="1"/>
          </p:cNvSpPr>
          <p:nvPr>
            <p:ph type="body" sz="quarter" idx="1"/>
          </p:nvPr>
        </p:nvSpPr>
        <p:spPr>
          <a:xfrm>
            <a:off x="342900" y="6883400"/>
            <a:ext cx="6451600" cy="635000"/>
          </a:xfrm>
          <a:prstGeom prst="rect">
            <a:avLst/>
          </a:prstGeom>
        </p:spPr>
        <p:txBody>
          <a:bodyPr/>
          <a:lstStyle>
            <a:lvl1pPr marL="0" indent="0">
              <a:spcBef>
                <a:spcPts val="0"/>
              </a:spcBef>
              <a:buSzTx/>
              <a:buNone/>
              <a:defRPr sz="1400">
                <a:solidFill>
                  <a:srgbClr val="868686"/>
                </a:solidFill>
              </a:defRPr>
            </a:lvl1pPr>
            <a:lvl2pPr marL="0" indent="0">
              <a:spcBef>
                <a:spcPts val="0"/>
              </a:spcBef>
              <a:buSzTx/>
              <a:buNone/>
              <a:defRPr sz="1400">
                <a:solidFill>
                  <a:srgbClr val="868686"/>
                </a:solidFill>
              </a:defRPr>
            </a:lvl2pPr>
            <a:lvl3pPr marL="0" indent="0">
              <a:spcBef>
                <a:spcPts val="0"/>
              </a:spcBef>
              <a:buSzTx/>
              <a:buNone/>
              <a:defRPr sz="1400">
                <a:solidFill>
                  <a:srgbClr val="868686"/>
                </a:solidFill>
              </a:defRPr>
            </a:lvl3pPr>
            <a:lvl4pPr marL="0" indent="0">
              <a:spcBef>
                <a:spcPts val="0"/>
              </a:spcBef>
              <a:buSzTx/>
              <a:buNone/>
              <a:defRPr sz="1400">
                <a:solidFill>
                  <a:srgbClr val="868686"/>
                </a:solidFill>
              </a:defRPr>
            </a:lvl4pPr>
            <a:lvl5pPr marL="0" indent="0">
              <a:spcBef>
                <a:spcPts val="0"/>
              </a:spcBef>
              <a:buSzTx/>
              <a:buNone/>
              <a:defRPr sz="1400">
                <a:solidFill>
                  <a:srgbClr val="868686"/>
                </a:solidFill>
              </a:defRPr>
            </a:lvl5pPr>
          </a:lstStyle>
          <a:p>
            <a:r>
              <a:t>Body Level One</a:t>
            </a:r>
          </a:p>
          <a:p>
            <a:pPr lvl="1"/>
            <a:r>
              <a:t>Body Level Two</a:t>
            </a:r>
          </a:p>
          <a:p>
            <a:pPr lvl="2"/>
            <a:r>
              <a:t>Body Level Three</a:t>
            </a:r>
          </a:p>
          <a:p>
            <a:pPr lvl="3"/>
            <a:r>
              <a:t>Body Level Four</a:t>
            </a:r>
          </a:p>
          <a:p>
            <a:pPr lvl="4"/>
            <a:r>
              <a:t>Body Level Five</a:t>
            </a:r>
          </a:p>
        </p:txBody>
      </p:sp>
      <p:sp>
        <p:nvSpPr>
          <p:cNvPr id="152" name="Shape 15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159" name="Shape 159"/>
          <p:cNvSpPr/>
          <p:nvPr/>
        </p:nvSpPr>
        <p:spPr>
          <a:xfrm flipH="1">
            <a:off x="5067299" y="393700"/>
            <a:ext cx="1" cy="6223038"/>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endParaRPr/>
          </a:p>
        </p:txBody>
      </p:sp>
      <p:sp>
        <p:nvSpPr>
          <p:cNvPr id="160" name="Shape 160"/>
          <p:cNvSpPr/>
          <p:nvPr/>
        </p:nvSpPr>
        <p:spPr>
          <a:xfrm flipH="1" flipV="1">
            <a:off x="5079931" y="3505199"/>
            <a:ext cx="4686369" cy="2"/>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endParaRPr/>
          </a:p>
        </p:txBody>
      </p:sp>
      <p:sp>
        <p:nvSpPr>
          <p:cNvPr id="161" name="Shape 161"/>
          <p:cNvSpPr>
            <a:spLocks noGrp="1"/>
          </p:cNvSpPr>
          <p:nvPr>
            <p:ph type="pic" sz="half" idx="13"/>
          </p:nvPr>
        </p:nvSpPr>
        <p:spPr>
          <a:xfrm>
            <a:off x="393700" y="393700"/>
            <a:ext cx="4546600" cy="6223000"/>
          </a:xfrm>
          <a:prstGeom prst="rect">
            <a:avLst/>
          </a:prstGeom>
        </p:spPr>
        <p:txBody>
          <a:bodyPr lIns="91439" tIns="45719" rIns="91439" bIns="45719"/>
          <a:lstStyle/>
          <a:p>
            <a:endParaRPr/>
          </a:p>
        </p:txBody>
      </p:sp>
      <p:sp>
        <p:nvSpPr>
          <p:cNvPr id="162" name="Shape 162"/>
          <p:cNvSpPr>
            <a:spLocks noGrp="1"/>
          </p:cNvSpPr>
          <p:nvPr>
            <p:ph type="pic" sz="quarter" idx="14"/>
          </p:nvPr>
        </p:nvSpPr>
        <p:spPr>
          <a:xfrm>
            <a:off x="5207000" y="393700"/>
            <a:ext cx="4546600" cy="2997200"/>
          </a:xfrm>
          <a:prstGeom prst="rect">
            <a:avLst/>
          </a:prstGeom>
        </p:spPr>
        <p:txBody>
          <a:bodyPr lIns="91439" tIns="45719" rIns="91439" bIns="45719"/>
          <a:lstStyle/>
          <a:p>
            <a:endParaRPr/>
          </a:p>
        </p:txBody>
      </p:sp>
      <p:sp>
        <p:nvSpPr>
          <p:cNvPr id="163" name="Shape 163"/>
          <p:cNvSpPr>
            <a:spLocks noGrp="1"/>
          </p:cNvSpPr>
          <p:nvPr>
            <p:ph type="pic" sz="quarter" idx="15"/>
          </p:nvPr>
        </p:nvSpPr>
        <p:spPr>
          <a:xfrm>
            <a:off x="5207000" y="3619500"/>
            <a:ext cx="4546600" cy="2997200"/>
          </a:xfrm>
          <a:prstGeom prst="rect">
            <a:avLst/>
          </a:prstGeom>
        </p:spPr>
        <p:txBody>
          <a:bodyPr lIns="91439" tIns="45719" rIns="91439" bIns="45719"/>
          <a:lstStyle/>
          <a:p>
            <a:endParaRPr/>
          </a:p>
        </p:txBody>
      </p:sp>
      <p:sp>
        <p:nvSpPr>
          <p:cNvPr id="164" name="Shape 164"/>
          <p:cNvSpPr>
            <a:spLocks noGrp="1"/>
          </p:cNvSpPr>
          <p:nvPr>
            <p:ph type="body" sz="quarter" idx="1"/>
          </p:nvPr>
        </p:nvSpPr>
        <p:spPr>
          <a:xfrm>
            <a:off x="342900" y="6883400"/>
            <a:ext cx="6451600" cy="635000"/>
          </a:xfrm>
          <a:prstGeom prst="rect">
            <a:avLst/>
          </a:prstGeom>
        </p:spPr>
        <p:txBody>
          <a:bodyPr/>
          <a:lstStyle>
            <a:lvl1pPr marL="0" indent="0">
              <a:spcBef>
                <a:spcPts val="0"/>
              </a:spcBef>
              <a:buSzTx/>
              <a:buNone/>
              <a:defRPr sz="1400">
                <a:solidFill>
                  <a:srgbClr val="868686"/>
                </a:solidFill>
              </a:defRPr>
            </a:lvl1pPr>
            <a:lvl2pPr marL="0" indent="0">
              <a:spcBef>
                <a:spcPts val="0"/>
              </a:spcBef>
              <a:buSzTx/>
              <a:buNone/>
              <a:defRPr sz="1400">
                <a:solidFill>
                  <a:srgbClr val="868686"/>
                </a:solidFill>
              </a:defRPr>
            </a:lvl2pPr>
            <a:lvl3pPr marL="0" indent="0">
              <a:spcBef>
                <a:spcPts val="0"/>
              </a:spcBef>
              <a:buSzTx/>
              <a:buNone/>
              <a:defRPr sz="1400">
                <a:solidFill>
                  <a:srgbClr val="868686"/>
                </a:solidFill>
              </a:defRPr>
            </a:lvl3pPr>
            <a:lvl4pPr marL="0" indent="0">
              <a:spcBef>
                <a:spcPts val="0"/>
              </a:spcBef>
              <a:buSzTx/>
              <a:buNone/>
              <a:defRPr sz="1400">
                <a:solidFill>
                  <a:srgbClr val="868686"/>
                </a:solidFill>
              </a:defRPr>
            </a:lvl4pPr>
            <a:lvl5pPr marL="0" indent="0">
              <a:spcBef>
                <a:spcPts val="0"/>
              </a:spcBef>
              <a:buSzTx/>
              <a:buNone/>
              <a:defRPr sz="1400">
                <a:solidFill>
                  <a:srgbClr val="868686"/>
                </a:solidFill>
              </a:defRPr>
            </a:lvl5pPr>
          </a:lstStyle>
          <a:p>
            <a:r>
              <a:t>Body Level One</a:t>
            </a:r>
          </a:p>
          <a:p>
            <a:pPr lvl="1"/>
            <a:r>
              <a:t>Body Level Two</a:t>
            </a:r>
          </a:p>
          <a:p>
            <a:pPr lvl="2"/>
            <a:r>
              <a:t>Body Level Three</a:t>
            </a:r>
          </a:p>
          <a:p>
            <a:pPr lvl="3"/>
            <a:r>
              <a:t>Body Level Four</a:t>
            </a:r>
          </a:p>
          <a:p>
            <a:pPr lvl="4"/>
            <a:r>
              <a:t>Body Level Five</a:t>
            </a:r>
          </a:p>
        </p:txBody>
      </p:sp>
      <p:sp>
        <p:nvSpPr>
          <p:cNvPr id="165" name="Shape 1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Photo - 4 Up">
    <p:spTree>
      <p:nvGrpSpPr>
        <p:cNvPr id="1" name=""/>
        <p:cNvGrpSpPr/>
        <p:nvPr/>
      </p:nvGrpSpPr>
      <p:grpSpPr>
        <a:xfrm>
          <a:off x="0" y="0"/>
          <a:ext cx="0" cy="0"/>
          <a:chOff x="0" y="0"/>
          <a:chExt cx="0" cy="0"/>
        </a:xfrm>
      </p:grpSpPr>
      <p:sp>
        <p:nvSpPr>
          <p:cNvPr id="172" name="Shape 172"/>
          <p:cNvSpPr/>
          <p:nvPr/>
        </p:nvSpPr>
        <p:spPr>
          <a:xfrm flipH="1">
            <a:off x="7086599" y="393700"/>
            <a:ext cx="1" cy="6235700"/>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endParaRPr/>
          </a:p>
        </p:txBody>
      </p:sp>
      <p:sp>
        <p:nvSpPr>
          <p:cNvPr id="173" name="Shape 173"/>
          <p:cNvSpPr/>
          <p:nvPr/>
        </p:nvSpPr>
        <p:spPr>
          <a:xfrm flipH="1" flipV="1">
            <a:off x="7099231" y="2425699"/>
            <a:ext cx="2657406" cy="1"/>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endParaRPr/>
          </a:p>
        </p:txBody>
      </p:sp>
      <p:sp>
        <p:nvSpPr>
          <p:cNvPr id="174" name="Shape 174"/>
          <p:cNvSpPr/>
          <p:nvPr/>
        </p:nvSpPr>
        <p:spPr>
          <a:xfrm flipH="1">
            <a:off x="7099231" y="4584699"/>
            <a:ext cx="2657406" cy="1"/>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endParaRPr/>
          </a:p>
        </p:txBody>
      </p:sp>
      <p:sp>
        <p:nvSpPr>
          <p:cNvPr id="175" name="Shape 175"/>
          <p:cNvSpPr>
            <a:spLocks noGrp="1"/>
          </p:cNvSpPr>
          <p:nvPr>
            <p:ph type="pic" idx="13"/>
          </p:nvPr>
        </p:nvSpPr>
        <p:spPr>
          <a:xfrm>
            <a:off x="393700" y="406400"/>
            <a:ext cx="6565900" cy="6223000"/>
          </a:xfrm>
          <a:prstGeom prst="rect">
            <a:avLst/>
          </a:prstGeom>
        </p:spPr>
        <p:txBody>
          <a:bodyPr lIns="91439" tIns="45719" rIns="91439" bIns="45719"/>
          <a:lstStyle/>
          <a:p>
            <a:endParaRPr/>
          </a:p>
        </p:txBody>
      </p:sp>
      <p:sp>
        <p:nvSpPr>
          <p:cNvPr id="176" name="Shape 176"/>
          <p:cNvSpPr>
            <a:spLocks noGrp="1"/>
          </p:cNvSpPr>
          <p:nvPr>
            <p:ph type="pic" sz="quarter" idx="14"/>
          </p:nvPr>
        </p:nvSpPr>
        <p:spPr>
          <a:xfrm>
            <a:off x="7213600" y="393700"/>
            <a:ext cx="2540000" cy="1905000"/>
          </a:xfrm>
          <a:prstGeom prst="rect">
            <a:avLst/>
          </a:prstGeom>
        </p:spPr>
        <p:txBody>
          <a:bodyPr lIns="91439" tIns="45719" rIns="91439" bIns="45719"/>
          <a:lstStyle/>
          <a:p>
            <a:endParaRPr/>
          </a:p>
        </p:txBody>
      </p:sp>
      <p:sp>
        <p:nvSpPr>
          <p:cNvPr id="177" name="Shape 177"/>
          <p:cNvSpPr>
            <a:spLocks noGrp="1"/>
          </p:cNvSpPr>
          <p:nvPr>
            <p:ph type="pic" sz="quarter" idx="15"/>
          </p:nvPr>
        </p:nvSpPr>
        <p:spPr>
          <a:xfrm>
            <a:off x="7213600" y="2565400"/>
            <a:ext cx="2540000" cy="1905000"/>
          </a:xfrm>
          <a:prstGeom prst="rect">
            <a:avLst/>
          </a:prstGeom>
        </p:spPr>
        <p:txBody>
          <a:bodyPr lIns="91439" tIns="45719" rIns="91439" bIns="45719"/>
          <a:lstStyle/>
          <a:p>
            <a:endParaRPr/>
          </a:p>
        </p:txBody>
      </p:sp>
      <p:sp>
        <p:nvSpPr>
          <p:cNvPr id="178" name="Shape 178"/>
          <p:cNvSpPr>
            <a:spLocks noGrp="1"/>
          </p:cNvSpPr>
          <p:nvPr>
            <p:ph type="pic" sz="quarter" idx="16"/>
          </p:nvPr>
        </p:nvSpPr>
        <p:spPr>
          <a:xfrm>
            <a:off x="7213600" y="4724400"/>
            <a:ext cx="2540000" cy="1905000"/>
          </a:xfrm>
          <a:prstGeom prst="rect">
            <a:avLst/>
          </a:prstGeom>
        </p:spPr>
        <p:txBody>
          <a:bodyPr lIns="91439" tIns="45719" rIns="91439" bIns="45719"/>
          <a:lstStyle/>
          <a:p>
            <a:endParaRPr/>
          </a:p>
        </p:txBody>
      </p:sp>
      <p:sp>
        <p:nvSpPr>
          <p:cNvPr id="179" name="Shape 179"/>
          <p:cNvSpPr>
            <a:spLocks noGrp="1"/>
          </p:cNvSpPr>
          <p:nvPr>
            <p:ph type="body" sz="quarter" idx="1"/>
          </p:nvPr>
        </p:nvSpPr>
        <p:spPr>
          <a:xfrm>
            <a:off x="342900" y="6883400"/>
            <a:ext cx="6451600" cy="635000"/>
          </a:xfrm>
          <a:prstGeom prst="rect">
            <a:avLst/>
          </a:prstGeom>
        </p:spPr>
        <p:txBody>
          <a:bodyPr/>
          <a:lstStyle>
            <a:lvl1pPr marL="0" indent="0">
              <a:spcBef>
                <a:spcPts val="0"/>
              </a:spcBef>
              <a:buSzTx/>
              <a:buNone/>
              <a:defRPr sz="1400">
                <a:solidFill>
                  <a:srgbClr val="868686"/>
                </a:solidFill>
              </a:defRPr>
            </a:lvl1pPr>
            <a:lvl2pPr marL="0" indent="0">
              <a:spcBef>
                <a:spcPts val="0"/>
              </a:spcBef>
              <a:buSzTx/>
              <a:buNone/>
              <a:defRPr sz="1400">
                <a:solidFill>
                  <a:srgbClr val="868686"/>
                </a:solidFill>
              </a:defRPr>
            </a:lvl2pPr>
            <a:lvl3pPr marL="0" indent="0">
              <a:spcBef>
                <a:spcPts val="0"/>
              </a:spcBef>
              <a:buSzTx/>
              <a:buNone/>
              <a:defRPr sz="1400">
                <a:solidFill>
                  <a:srgbClr val="868686"/>
                </a:solidFill>
              </a:defRPr>
            </a:lvl3pPr>
            <a:lvl4pPr marL="0" indent="0">
              <a:spcBef>
                <a:spcPts val="0"/>
              </a:spcBef>
              <a:buSzTx/>
              <a:buNone/>
              <a:defRPr sz="1400">
                <a:solidFill>
                  <a:srgbClr val="868686"/>
                </a:solidFill>
              </a:defRPr>
            </a:lvl4pPr>
            <a:lvl5pPr marL="0" indent="0">
              <a:spcBef>
                <a:spcPts val="0"/>
              </a:spcBef>
              <a:buSzTx/>
              <a:buNone/>
              <a:defRPr sz="1400">
                <a:solidFill>
                  <a:srgbClr val="868686"/>
                </a:solidFill>
              </a:defRPr>
            </a:lvl5pPr>
          </a:lstStyle>
          <a:p>
            <a:r>
              <a:t>Body Level One</a:t>
            </a:r>
          </a:p>
          <a:p>
            <a:pPr lvl="1"/>
            <a:r>
              <a:t>Body Level Two</a:t>
            </a:r>
          </a:p>
          <a:p>
            <a:pPr lvl="2"/>
            <a:r>
              <a:t>Body Level Three</a:t>
            </a:r>
          </a:p>
          <a:p>
            <a:pPr lvl="3"/>
            <a:r>
              <a:t>Body Level Four</a:t>
            </a:r>
          </a:p>
          <a:p>
            <a:pPr lvl="4"/>
            <a:r>
              <a:t>Body Level Five</a:t>
            </a:r>
          </a:p>
        </p:txBody>
      </p:sp>
      <p:sp>
        <p:nvSpPr>
          <p:cNvPr id="180" name="Shape 18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187" name="Shape 187"/>
          <p:cNvSpPr>
            <a:spLocks noGrp="1"/>
          </p:cNvSpPr>
          <p:nvPr>
            <p:ph type="title"/>
          </p:nvPr>
        </p:nvSpPr>
        <p:spPr>
          <a:prstGeom prst="rect">
            <a:avLst/>
          </a:prstGeom>
        </p:spPr>
        <p:txBody>
          <a:bodyPr/>
          <a:lstStyle/>
          <a:p>
            <a:r>
              <a:t>Title Text</a:t>
            </a:r>
          </a:p>
        </p:txBody>
      </p:sp>
      <p:sp>
        <p:nvSpPr>
          <p:cNvPr id="188" name="Shape 188"/>
          <p:cNvSpPr>
            <a:spLocks noGrp="1"/>
          </p:cNvSpPr>
          <p:nvPr>
            <p:ph type="body" sz="half" idx="1"/>
          </p:nvPr>
        </p:nvSpPr>
        <p:spPr>
          <a:xfrm>
            <a:off x="444500" y="1816100"/>
            <a:ext cx="3975100" cy="51308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89" name="Shape 18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96" name="Shape 196"/>
          <p:cNvSpPr>
            <a:spLocks noGrp="1"/>
          </p:cNvSpPr>
          <p:nvPr>
            <p:ph type="title"/>
          </p:nvPr>
        </p:nvSpPr>
        <p:spPr>
          <a:prstGeom prst="rect">
            <a:avLst/>
          </a:prstGeom>
        </p:spPr>
        <p:txBody>
          <a:bodyPr/>
          <a:lstStyle/>
          <a:p>
            <a:r>
              <a:t>Title Text</a:t>
            </a:r>
          </a:p>
        </p:txBody>
      </p:sp>
      <p:sp>
        <p:nvSpPr>
          <p:cNvPr id="197" name="Shape 197"/>
          <p:cNvSpPr>
            <a:spLocks noGrp="1"/>
          </p:cNvSpPr>
          <p:nvPr>
            <p:ph type="body" sz="half" idx="1"/>
          </p:nvPr>
        </p:nvSpPr>
        <p:spPr>
          <a:xfrm>
            <a:off x="6540500" y="1816100"/>
            <a:ext cx="3175000" cy="5130800"/>
          </a:xfrm>
          <a:prstGeom prst="rect">
            <a:avLst/>
          </a:prstGeom>
        </p:spPr>
        <p:txBody>
          <a:bodyPr/>
          <a:lstStyle>
            <a:lvl3pPr marL="901700"/>
          </a:lstStyle>
          <a:p>
            <a:r>
              <a:t>Body Level One</a:t>
            </a:r>
          </a:p>
          <a:p>
            <a:pPr lvl="1"/>
            <a:r>
              <a:t>Body Level Two</a:t>
            </a:r>
          </a:p>
          <a:p>
            <a:pPr lvl="2"/>
            <a:r>
              <a:t>Body Level Three</a:t>
            </a:r>
          </a:p>
          <a:p>
            <a:pPr lvl="3"/>
            <a:r>
              <a:t>Body Level Four</a:t>
            </a:r>
          </a:p>
          <a:p>
            <a:pPr lvl="4"/>
            <a:r>
              <a:t>Body Level Five</a:t>
            </a:r>
          </a:p>
        </p:txBody>
      </p:sp>
      <p:sp>
        <p:nvSpPr>
          <p:cNvPr id="198" name="Shape 19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2" name="Shape 22"/>
          <p:cNvSpPr>
            <a:spLocks noGrp="1"/>
          </p:cNvSpPr>
          <p:nvPr>
            <p:ph type="title"/>
          </p:nvPr>
        </p:nvSpPr>
        <p:spPr>
          <a:prstGeom prst="rect">
            <a:avLst/>
          </a:prstGeom>
        </p:spPr>
        <p:txBody>
          <a:bodyPr/>
          <a:lstStyle/>
          <a:p>
            <a:r>
              <a:t>Title Text</a:t>
            </a:r>
          </a:p>
        </p:txBody>
      </p:sp>
      <p:sp>
        <p:nvSpPr>
          <p:cNvPr id="23" name="Shape 2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hape 2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31" name="Shape 31"/>
          <p:cNvSpPr>
            <a:spLocks noGrp="1"/>
          </p:cNvSpPr>
          <p:nvPr>
            <p:ph type="title"/>
          </p:nvPr>
        </p:nvSpPr>
        <p:spPr>
          <a:prstGeom prst="rect">
            <a:avLst/>
          </a:prstGeom>
        </p:spPr>
        <p:txBody>
          <a:bodyPr/>
          <a:lstStyle/>
          <a:p>
            <a:r>
              <a:t>Title Text</a:t>
            </a:r>
          </a:p>
        </p:txBody>
      </p:sp>
      <p:sp>
        <p:nvSpPr>
          <p:cNvPr id="32" name="Shape 32"/>
          <p:cNvSpPr>
            <a:spLocks noGrp="1"/>
          </p:cNvSpPr>
          <p:nvPr>
            <p:ph type="body" idx="1"/>
          </p:nvPr>
        </p:nvSpPr>
        <p:spPr>
          <a:prstGeom prst="rect">
            <a:avLst/>
          </a:prstGeom>
        </p:spPr>
        <p:txBody>
          <a:bodyPr numCol="2" spcCol="463550"/>
          <a:lstStyle/>
          <a:p>
            <a:r>
              <a:t>Body Level One</a:t>
            </a:r>
          </a:p>
          <a:p>
            <a:pPr lvl="1"/>
            <a:r>
              <a:t>Body Level Two</a:t>
            </a:r>
          </a:p>
          <a:p>
            <a:pPr lvl="2"/>
            <a:r>
              <a:t>Body Level Three</a:t>
            </a:r>
          </a:p>
          <a:p>
            <a:pPr lvl="3"/>
            <a:r>
              <a:t>Body Level Four</a:t>
            </a:r>
          </a:p>
          <a:p>
            <a:pPr lvl="4"/>
            <a:r>
              <a:t>Body Level Five</a:t>
            </a:r>
          </a:p>
        </p:txBody>
      </p:sp>
      <p:sp>
        <p:nvSpPr>
          <p:cNvPr id="33" name="Shape 3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40" name="Shape 40"/>
          <p:cNvSpPr>
            <a:spLocks noGrp="1"/>
          </p:cNvSpPr>
          <p:nvPr>
            <p:ph type="body" idx="1"/>
          </p:nvPr>
        </p:nvSpPr>
        <p:spPr>
          <a:xfrm>
            <a:off x="444500" y="673100"/>
            <a:ext cx="9271000" cy="6273800"/>
          </a:xfrm>
          <a:prstGeom prst="rect">
            <a:avLst/>
          </a:prstGeom>
        </p:spPr>
        <p:txBody>
          <a:bodyPr/>
          <a:lstStyle>
            <a:lvl1pPr>
              <a:spcBef>
                <a:spcPts val="5600"/>
              </a:spcBef>
            </a:lvl1pPr>
            <a:lvl2pPr>
              <a:spcBef>
                <a:spcPts val="5600"/>
              </a:spcBef>
            </a:lvl2pPr>
            <a:lvl3pPr>
              <a:spcBef>
                <a:spcPts val="5600"/>
              </a:spcBef>
            </a:lvl3pPr>
            <a:lvl4pPr>
              <a:spcBef>
                <a:spcPts val="5600"/>
              </a:spcBef>
            </a:lvl4pPr>
            <a:lvl5pPr>
              <a:spcBef>
                <a:spcPts val="5600"/>
              </a:spcBef>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48" name="Shape 4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5" name="Shape 55"/>
          <p:cNvSpPr>
            <a:spLocks noGrp="1"/>
          </p:cNvSpPr>
          <p:nvPr>
            <p:ph type="title"/>
          </p:nvPr>
        </p:nvSpPr>
        <p:spPr>
          <a:prstGeom prst="rect">
            <a:avLst/>
          </a:prstGeom>
        </p:spPr>
        <p:txBody>
          <a:bodyPr/>
          <a:lstStyle/>
          <a:p>
            <a:r>
              <a:t>Title Text</a:t>
            </a:r>
          </a:p>
        </p:txBody>
      </p:sp>
      <p:sp>
        <p:nvSpPr>
          <p:cNvPr id="56" name="Shape 5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63" name="Shape 63"/>
          <p:cNvSpPr>
            <a:spLocks noGrp="1"/>
          </p:cNvSpPr>
          <p:nvPr>
            <p:ph type="title"/>
          </p:nvPr>
        </p:nvSpPr>
        <p:spPr>
          <a:xfrm>
            <a:off x="444500" y="2895600"/>
            <a:ext cx="9271000" cy="1828800"/>
          </a:xfrm>
          <a:prstGeom prst="rect">
            <a:avLst/>
          </a:prstGeom>
        </p:spPr>
        <p:txBody>
          <a:bodyPr anchor="ctr"/>
          <a:lstStyle/>
          <a:p>
            <a:r>
              <a:t>Title Text</a:t>
            </a:r>
          </a:p>
        </p:txBody>
      </p:sp>
      <p:sp>
        <p:nvSpPr>
          <p:cNvPr id="64" name="Shape 64"/>
          <p:cNvSpPr>
            <a:spLocks noGrp="1"/>
          </p:cNvSpPr>
          <p:nvPr>
            <p:ph type="sldNum" sz="quarter" idx="2"/>
          </p:nvPr>
        </p:nvSpPr>
        <p:spPr>
          <a:xfrm>
            <a:off x="9588500" y="7200900"/>
            <a:ext cx="230124" cy="225045"/>
          </a:xfrm>
          <a:prstGeom prst="rect">
            <a:avLst/>
          </a:prstGeom>
        </p:spPr>
        <p:txBody>
          <a:bodyPr/>
          <a:lstStyle>
            <a:lvl1pPr algn="l"/>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71" name="Shape 71"/>
          <p:cNvSpPr/>
          <p:nvPr/>
        </p:nvSpPr>
        <p:spPr>
          <a:xfrm flipH="1">
            <a:off x="5892799" y="5339362"/>
            <a:ext cx="1" cy="2050749"/>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endParaRPr/>
          </a:p>
        </p:txBody>
      </p:sp>
      <p:sp>
        <p:nvSpPr>
          <p:cNvPr id="72" name="Shape 72"/>
          <p:cNvSpPr>
            <a:spLocks noGrp="1"/>
          </p:cNvSpPr>
          <p:nvPr>
            <p:ph type="pic" idx="13"/>
          </p:nvPr>
        </p:nvSpPr>
        <p:spPr>
          <a:xfrm>
            <a:off x="0" y="0"/>
            <a:ext cx="10160000" cy="5930900"/>
          </a:xfrm>
          <a:prstGeom prst="rect">
            <a:avLst/>
          </a:prstGeom>
        </p:spPr>
        <p:txBody>
          <a:bodyPr lIns="91439" tIns="45719" rIns="91439" bIns="45719"/>
          <a:lstStyle/>
          <a:p>
            <a:endParaRPr/>
          </a:p>
        </p:txBody>
      </p:sp>
      <p:sp>
        <p:nvSpPr>
          <p:cNvPr id="73" name="Shape 73"/>
          <p:cNvSpPr>
            <a:spLocks noGrp="1"/>
          </p:cNvSpPr>
          <p:nvPr>
            <p:ph type="title"/>
          </p:nvPr>
        </p:nvSpPr>
        <p:spPr>
          <a:xfrm>
            <a:off x="1104900" y="6083300"/>
            <a:ext cx="4521200" cy="1333500"/>
          </a:xfrm>
          <a:prstGeom prst="rect">
            <a:avLst/>
          </a:prstGeom>
        </p:spPr>
        <p:txBody>
          <a:bodyPr anchor="ctr"/>
          <a:lstStyle>
            <a:lvl1pPr algn="r"/>
          </a:lstStyle>
          <a:p>
            <a:r>
              <a:t>Title Text</a:t>
            </a:r>
          </a:p>
        </p:txBody>
      </p:sp>
      <p:sp>
        <p:nvSpPr>
          <p:cNvPr id="74" name="Shape 74"/>
          <p:cNvSpPr>
            <a:spLocks noGrp="1"/>
          </p:cNvSpPr>
          <p:nvPr>
            <p:ph type="body" sz="quarter" idx="1"/>
          </p:nvPr>
        </p:nvSpPr>
        <p:spPr>
          <a:xfrm>
            <a:off x="6134100" y="6616700"/>
            <a:ext cx="3873500" cy="393700"/>
          </a:xfrm>
          <a:prstGeom prst="rect">
            <a:avLst/>
          </a:prstGeom>
        </p:spPr>
        <p:txBody>
          <a:bodyPr/>
          <a:lstStyle>
            <a:lvl1pPr marL="0" indent="0">
              <a:spcBef>
                <a:spcPts val="0"/>
              </a:spcBef>
              <a:buSzTx/>
              <a:buNone/>
              <a:defRPr>
                <a:solidFill>
                  <a:srgbClr val="A9A9A9"/>
                </a:solidFill>
              </a:defRPr>
            </a:lvl1pPr>
            <a:lvl2pPr marL="0" indent="0">
              <a:spcBef>
                <a:spcPts val="0"/>
              </a:spcBef>
              <a:buSzTx/>
              <a:buNone/>
              <a:defRPr>
                <a:solidFill>
                  <a:srgbClr val="A9A9A9"/>
                </a:solidFill>
              </a:defRPr>
            </a:lvl2pPr>
            <a:lvl3pPr marL="0" indent="0">
              <a:spcBef>
                <a:spcPts val="0"/>
              </a:spcBef>
              <a:buSzTx/>
              <a:buNone/>
              <a:defRPr>
                <a:solidFill>
                  <a:srgbClr val="A9A9A9"/>
                </a:solidFill>
              </a:defRPr>
            </a:lvl3pPr>
            <a:lvl4pPr marL="0" indent="0">
              <a:spcBef>
                <a:spcPts val="0"/>
              </a:spcBef>
              <a:buSzTx/>
              <a:buNone/>
              <a:defRPr>
                <a:solidFill>
                  <a:srgbClr val="A9A9A9"/>
                </a:solidFill>
              </a:defRPr>
            </a:lvl4pPr>
            <a:lvl5pPr marL="0" indent="0">
              <a:spcBef>
                <a:spcPts val="0"/>
              </a:spcBef>
              <a:buSzTx/>
              <a:buNone/>
              <a:defRPr>
                <a:solidFill>
                  <a:srgbClr val="A9A9A9"/>
                </a:solidFill>
              </a:defRPr>
            </a:lvl5pPr>
          </a:lstStyle>
          <a:p>
            <a:r>
              <a:t>Body Level One</a:t>
            </a:r>
          </a:p>
          <a:p>
            <a:pPr lvl="1"/>
            <a:r>
              <a:t>Body Level Two</a:t>
            </a:r>
          </a:p>
          <a:p>
            <a:pPr lvl="2"/>
            <a:r>
              <a:t>Body Level Three</a:t>
            </a:r>
          </a:p>
          <a:p>
            <a:pPr lvl="3"/>
            <a:r>
              <a:t>Body Level Four</a:t>
            </a:r>
          </a:p>
          <a:p>
            <a:pPr lvl="4"/>
            <a:r>
              <a:t>Body Level Five</a:t>
            </a: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82" name="Shape 82"/>
          <p:cNvSpPr/>
          <p:nvPr/>
        </p:nvSpPr>
        <p:spPr>
          <a:xfrm>
            <a:off x="508000" y="3708400"/>
            <a:ext cx="3814158" cy="0"/>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endParaRPr/>
          </a:p>
        </p:txBody>
      </p:sp>
      <p:sp>
        <p:nvSpPr>
          <p:cNvPr id="83" name="Shape 83"/>
          <p:cNvSpPr>
            <a:spLocks noGrp="1"/>
          </p:cNvSpPr>
          <p:nvPr>
            <p:ph type="pic" idx="13"/>
          </p:nvPr>
        </p:nvSpPr>
        <p:spPr>
          <a:xfrm>
            <a:off x="5080000" y="0"/>
            <a:ext cx="5080000" cy="7620000"/>
          </a:xfrm>
          <a:prstGeom prst="rect">
            <a:avLst/>
          </a:prstGeom>
        </p:spPr>
        <p:txBody>
          <a:bodyPr lIns="91439" tIns="45719" rIns="91439" bIns="45719"/>
          <a:lstStyle/>
          <a:p>
            <a:endParaRPr/>
          </a:p>
        </p:txBody>
      </p:sp>
      <p:sp>
        <p:nvSpPr>
          <p:cNvPr id="84" name="Shape 84"/>
          <p:cNvSpPr>
            <a:spLocks noGrp="1"/>
          </p:cNvSpPr>
          <p:nvPr>
            <p:ph type="title"/>
          </p:nvPr>
        </p:nvSpPr>
        <p:spPr>
          <a:xfrm>
            <a:off x="444500" y="1028700"/>
            <a:ext cx="3975100" cy="2476500"/>
          </a:xfrm>
          <a:prstGeom prst="rect">
            <a:avLst/>
          </a:prstGeom>
        </p:spPr>
        <p:txBody>
          <a:bodyPr/>
          <a:lstStyle/>
          <a:p>
            <a:r>
              <a:t>Title Text</a:t>
            </a:r>
          </a:p>
        </p:txBody>
      </p:sp>
      <p:sp>
        <p:nvSpPr>
          <p:cNvPr id="85" name="Shape 85"/>
          <p:cNvSpPr>
            <a:spLocks noGrp="1"/>
          </p:cNvSpPr>
          <p:nvPr>
            <p:ph type="body" sz="quarter" idx="1"/>
          </p:nvPr>
        </p:nvSpPr>
        <p:spPr>
          <a:xfrm>
            <a:off x="444500" y="3924300"/>
            <a:ext cx="3975100" cy="2476500"/>
          </a:xfrm>
          <a:prstGeom prst="rect">
            <a:avLst/>
          </a:prstGeom>
        </p:spPr>
        <p:txBody>
          <a:bodyPr/>
          <a:lstStyle>
            <a:lvl1pPr marL="0" indent="0">
              <a:spcBef>
                <a:spcPts val="0"/>
              </a:spcBef>
              <a:buSzTx/>
              <a:buNone/>
            </a:lvl1pPr>
            <a:lvl2pPr marL="0" indent="0">
              <a:spcBef>
                <a:spcPts val="0"/>
              </a:spcBef>
              <a:buSzTx/>
              <a:buNone/>
            </a:lvl2pPr>
            <a:lvl3pPr marL="0" indent="0">
              <a:spcBef>
                <a:spcPts val="0"/>
              </a:spcBef>
              <a:buSzTx/>
              <a:buNone/>
            </a:lvl3pPr>
            <a:lvl4pPr marL="0" indent="0">
              <a:spcBef>
                <a:spcPts val="0"/>
              </a:spcBef>
              <a:buSzTx/>
              <a:buNone/>
            </a:lvl4pPr>
            <a:lvl5pPr marL="0" indent="0">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86" name="Shape 86"/>
          <p:cNvSpPr>
            <a:spLocks noGrp="1"/>
          </p:cNvSpPr>
          <p:nvPr>
            <p:ph type="sldNum" sz="quarter" idx="2"/>
          </p:nvPr>
        </p:nvSpPr>
        <p:spPr>
          <a:xfrm>
            <a:off x="393700" y="7200900"/>
            <a:ext cx="230124" cy="225045"/>
          </a:xfrm>
          <a:prstGeom prst="rect">
            <a:avLst/>
          </a:prstGeom>
        </p:spPr>
        <p:txBody>
          <a:bodyPr/>
          <a:lstStyle>
            <a:lvl1pPr algn="l"/>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508000" y="1536700"/>
            <a:ext cx="9144000" cy="0"/>
          </a:xfrm>
          <a:prstGeom prst="line">
            <a:avLst/>
          </a:prstGeom>
          <a:ln w="12700">
            <a:solidFill>
              <a:srgbClr val="9A9A9A"/>
            </a:solidFill>
            <a:miter lim="400000"/>
          </a:ln>
        </p:spPr>
        <p:txBody>
          <a:bodyPr lIns="50800" tIns="50800" rIns="50800" bIns="50800" anchor="ctr"/>
          <a:lstStyle/>
          <a:p>
            <a:pPr algn="l">
              <a:defRPr sz="1200">
                <a:latin typeface="Helvetica"/>
                <a:ea typeface="Helvetica"/>
                <a:cs typeface="Helvetica"/>
                <a:sym typeface="Helvetica"/>
              </a:defRPr>
            </a:pPr>
            <a:endParaRPr/>
          </a:p>
        </p:txBody>
      </p:sp>
      <p:sp>
        <p:nvSpPr>
          <p:cNvPr id="3" name="Shape 3"/>
          <p:cNvSpPr>
            <a:spLocks noGrp="1"/>
          </p:cNvSpPr>
          <p:nvPr>
            <p:ph type="title"/>
          </p:nvPr>
        </p:nvSpPr>
        <p:spPr>
          <a:xfrm>
            <a:off x="444500" y="254000"/>
            <a:ext cx="9271000" cy="10922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lstStyle/>
          <a:p>
            <a:r>
              <a:t>Title Text</a:t>
            </a:r>
          </a:p>
        </p:txBody>
      </p:sp>
      <p:sp>
        <p:nvSpPr>
          <p:cNvPr id="4" name="Shape 4"/>
          <p:cNvSpPr>
            <a:spLocks noGrp="1"/>
          </p:cNvSpPr>
          <p:nvPr>
            <p:ph type="body" idx="1"/>
          </p:nvPr>
        </p:nvSpPr>
        <p:spPr>
          <a:xfrm>
            <a:off x="444500" y="1816100"/>
            <a:ext cx="9271000" cy="5130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9602136" y="7200900"/>
            <a:ext cx="230125" cy="225045"/>
          </a:xfrm>
          <a:prstGeom prst="rect">
            <a:avLst/>
          </a:prstGeom>
          <a:ln w="12700">
            <a:miter lim="400000"/>
          </a:ln>
        </p:spPr>
        <p:txBody>
          <a:bodyPr wrap="none" lIns="38100" tIns="38100" rIns="38100" bIns="38100">
            <a:spAutoFit/>
          </a:bodyPr>
          <a:lstStyle>
            <a:lvl1pPr algn="r">
              <a:defRPr sz="1000">
                <a:latin typeface="+mj-lt"/>
                <a:ea typeface="+mj-ea"/>
                <a:cs typeface="+mj-cs"/>
                <a:sym typeface="Helvetica Neu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xmlns:p14="http://schemas.microsoft.com/office/powerpoint/2010/main" spd="med"/>
  <p:txStyles>
    <p:titleStyle>
      <a:lvl1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n-lt"/>
          <a:ea typeface="+mn-ea"/>
          <a:cs typeface="+mn-cs"/>
          <a:sym typeface="Helvetica Neue Light"/>
        </a:defRPr>
      </a:lvl1pPr>
      <a:lvl2pPr marL="0" marR="0" indent="228600" algn="l" defTabSz="457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n-lt"/>
          <a:ea typeface="+mn-ea"/>
          <a:cs typeface="+mn-cs"/>
          <a:sym typeface="Helvetica Neue Light"/>
        </a:defRPr>
      </a:lvl2pPr>
      <a:lvl3pPr marL="0" marR="0" indent="457200" algn="l" defTabSz="457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n-lt"/>
          <a:ea typeface="+mn-ea"/>
          <a:cs typeface="+mn-cs"/>
          <a:sym typeface="Helvetica Neue Light"/>
        </a:defRPr>
      </a:lvl3pPr>
      <a:lvl4pPr marL="0" marR="0" indent="685800" algn="l" defTabSz="457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n-lt"/>
          <a:ea typeface="+mn-ea"/>
          <a:cs typeface="+mn-cs"/>
          <a:sym typeface="Helvetica Neue Light"/>
        </a:defRPr>
      </a:lvl4pPr>
      <a:lvl5pPr marL="0" marR="0" indent="914400" algn="l" defTabSz="457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n-lt"/>
          <a:ea typeface="+mn-ea"/>
          <a:cs typeface="+mn-cs"/>
          <a:sym typeface="Helvetica Neue Light"/>
        </a:defRPr>
      </a:lvl5pPr>
      <a:lvl6pPr marL="0" marR="0" indent="1143000" algn="l" defTabSz="457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n-lt"/>
          <a:ea typeface="+mn-ea"/>
          <a:cs typeface="+mn-cs"/>
          <a:sym typeface="Helvetica Neue Light"/>
        </a:defRPr>
      </a:lvl6pPr>
      <a:lvl7pPr marL="0" marR="0" indent="1371600" algn="l" defTabSz="457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n-lt"/>
          <a:ea typeface="+mn-ea"/>
          <a:cs typeface="+mn-cs"/>
          <a:sym typeface="Helvetica Neue Light"/>
        </a:defRPr>
      </a:lvl7pPr>
      <a:lvl8pPr marL="0" marR="0" indent="1600200" algn="l" defTabSz="457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n-lt"/>
          <a:ea typeface="+mn-ea"/>
          <a:cs typeface="+mn-cs"/>
          <a:sym typeface="Helvetica Neue Light"/>
        </a:defRPr>
      </a:lvl8pPr>
      <a:lvl9pPr marL="0" marR="0" indent="1828800" algn="l" defTabSz="457200"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n-lt"/>
          <a:ea typeface="+mn-ea"/>
          <a:cs typeface="+mn-cs"/>
          <a:sym typeface="Helvetica Neue Light"/>
        </a:defRPr>
      </a:lvl9pPr>
    </p:titleStyle>
    <p:bodyStyle>
      <a:lvl1pPr marL="203200" marR="0" indent="-203200" algn="l" defTabSz="457200" latinLnBrk="0">
        <a:lnSpc>
          <a:spcPct val="100000"/>
        </a:lnSpc>
        <a:spcBef>
          <a:spcPts val="3800"/>
        </a:spcBef>
        <a:spcAft>
          <a:spcPts val="0"/>
        </a:spcAft>
        <a:buClrTx/>
        <a:buSzPct val="100000"/>
        <a:buFontTx/>
        <a:buChar char="•"/>
        <a:tabLst/>
        <a:defRPr sz="2000" b="0" i="0" u="none" strike="noStrike" cap="none" spc="0" baseline="0">
          <a:ln>
            <a:noFill/>
          </a:ln>
          <a:solidFill>
            <a:srgbClr val="747474"/>
          </a:solidFill>
          <a:uFillTx/>
          <a:latin typeface="+mj-lt"/>
          <a:ea typeface="+mj-ea"/>
          <a:cs typeface="+mj-cs"/>
          <a:sym typeface="Helvetica Neue"/>
        </a:defRPr>
      </a:lvl1pPr>
      <a:lvl2pPr marL="546100" marR="0" indent="-203200" algn="l" defTabSz="457200" latinLnBrk="0">
        <a:lnSpc>
          <a:spcPct val="100000"/>
        </a:lnSpc>
        <a:spcBef>
          <a:spcPts val="3800"/>
        </a:spcBef>
        <a:spcAft>
          <a:spcPts val="0"/>
        </a:spcAft>
        <a:buClrTx/>
        <a:buSzPct val="100000"/>
        <a:buFontTx/>
        <a:buChar char="•"/>
        <a:tabLst/>
        <a:defRPr sz="2000" b="0" i="0" u="none" strike="noStrike" cap="none" spc="0" baseline="0">
          <a:ln>
            <a:noFill/>
          </a:ln>
          <a:solidFill>
            <a:srgbClr val="747474"/>
          </a:solidFill>
          <a:uFillTx/>
          <a:latin typeface="+mj-lt"/>
          <a:ea typeface="+mj-ea"/>
          <a:cs typeface="+mj-cs"/>
          <a:sym typeface="Helvetica Neue"/>
        </a:defRPr>
      </a:lvl2pPr>
      <a:lvl3pPr marL="889000" marR="0" indent="-203200" algn="l" defTabSz="457200" latinLnBrk="0">
        <a:lnSpc>
          <a:spcPct val="100000"/>
        </a:lnSpc>
        <a:spcBef>
          <a:spcPts val="3800"/>
        </a:spcBef>
        <a:spcAft>
          <a:spcPts val="0"/>
        </a:spcAft>
        <a:buClrTx/>
        <a:buSzPct val="100000"/>
        <a:buFontTx/>
        <a:buChar char="•"/>
        <a:tabLst/>
        <a:defRPr sz="2000" b="0" i="0" u="none" strike="noStrike" cap="none" spc="0" baseline="0">
          <a:ln>
            <a:noFill/>
          </a:ln>
          <a:solidFill>
            <a:srgbClr val="747474"/>
          </a:solidFill>
          <a:uFillTx/>
          <a:latin typeface="+mj-lt"/>
          <a:ea typeface="+mj-ea"/>
          <a:cs typeface="+mj-cs"/>
          <a:sym typeface="Helvetica Neue"/>
        </a:defRPr>
      </a:lvl3pPr>
      <a:lvl4pPr marL="1231900" marR="0" indent="-203200" algn="l" defTabSz="457200" latinLnBrk="0">
        <a:lnSpc>
          <a:spcPct val="100000"/>
        </a:lnSpc>
        <a:spcBef>
          <a:spcPts val="3800"/>
        </a:spcBef>
        <a:spcAft>
          <a:spcPts val="0"/>
        </a:spcAft>
        <a:buClrTx/>
        <a:buSzPct val="100000"/>
        <a:buFontTx/>
        <a:buChar char="•"/>
        <a:tabLst/>
        <a:defRPr sz="2000" b="0" i="0" u="none" strike="noStrike" cap="none" spc="0" baseline="0">
          <a:ln>
            <a:noFill/>
          </a:ln>
          <a:solidFill>
            <a:srgbClr val="747474"/>
          </a:solidFill>
          <a:uFillTx/>
          <a:latin typeface="+mj-lt"/>
          <a:ea typeface="+mj-ea"/>
          <a:cs typeface="+mj-cs"/>
          <a:sym typeface="Helvetica Neue"/>
        </a:defRPr>
      </a:lvl4pPr>
      <a:lvl5pPr marL="1574800" marR="0" indent="-203200" algn="l" defTabSz="457200" latinLnBrk="0">
        <a:lnSpc>
          <a:spcPct val="100000"/>
        </a:lnSpc>
        <a:spcBef>
          <a:spcPts val="3800"/>
        </a:spcBef>
        <a:spcAft>
          <a:spcPts val="0"/>
        </a:spcAft>
        <a:buClrTx/>
        <a:buSzPct val="100000"/>
        <a:buFontTx/>
        <a:buChar char="•"/>
        <a:tabLst/>
        <a:defRPr sz="2000" b="0" i="0" u="none" strike="noStrike" cap="none" spc="0" baseline="0">
          <a:ln>
            <a:noFill/>
          </a:ln>
          <a:solidFill>
            <a:srgbClr val="747474"/>
          </a:solidFill>
          <a:uFillTx/>
          <a:latin typeface="+mj-lt"/>
          <a:ea typeface="+mj-ea"/>
          <a:cs typeface="+mj-cs"/>
          <a:sym typeface="Helvetica Neue"/>
        </a:defRPr>
      </a:lvl5pPr>
      <a:lvl6pPr marL="1917700" marR="0" indent="-203200" algn="l" defTabSz="457200" latinLnBrk="0">
        <a:lnSpc>
          <a:spcPct val="100000"/>
        </a:lnSpc>
        <a:spcBef>
          <a:spcPts val="3800"/>
        </a:spcBef>
        <a:spcAft>
          <a:spcPts val="0"/>
        </a:spcAft>
        <a:buClrTx/>
        <a:buSzPct val="100000"/>
        <a:buFontTx/>
        <a:buChar char="•"/>
        <a:tabLst/>
        <a:defRPr sz="2000" b="0" i="0" u="none" strike="noStrike" cap="none" spc="0" baseline="0">
          <a:ln>
            <a:noFill/>
          </a:ln>
          <a:solidFill>
            <a:srgbClr val="747474"/>
          </a:solidFill>
          <a:uFillTx/>
          <a:latin typeface="+mj-lt"/>
          <a:ea typeface="+mj-ea"/>
          <a:cs typeface="+mj-cs"/>
          <a:sym typeface="Helvetica Neue"/>
        </a:defRPr>
      </a:lvl6pPr>
      <a:lvl7pPr marL="2260600" marR="0" indent="-203200" algn="l" defTabSz="457200" latinLnBrk="0">
        <a:lnSpc>
          <a:spcPct val="100000"/>
        </a:lnSpc>
        <a:spcBef>
          <a:spcPts val="3800"/>
        </a:spcBef>
        <a:spcAft>
          <a:spcPts val="0"/>
        </a:spcAft>
        <a:buClrTx/>
        <a:buSzPct val="100000"/>
        <a:buFontTx/>
        <a:buChar char="•"/>
        <a:tabLst/>
        <a:defRPr sz="2000" b="0" i="0" u="none" strike="noStrike" cap="none" spc="0" baseline="0">
          <a:ln>
            <a:noFill/>
          </a:ln>
          <a:solidFill>
            <a:srgbClr val="747474"/>
          </a:solidFill>
          <a:uFillTx/>
          <a:latin typeface="+mj-lt"/>
          <a:ea typeface="+mj-ea"/>
          <a:cs typeface="+mj-cs"/>
          <a:sym typeface="Helvetica Neue"/>
        </a:defRPr>
      </a:lvl7pPr>
      <a:lvl8pPr marL="2603500" marR="0" indent="-203200" algn="l" defTabSz="457200" latinLnBrk="0">
        <a:lnSpc>
          <a:spcPct val="100000"/>
        </a:lnSpc>
        <a:spcBef>
          <a:spcPts val="3800"/>
        </a:spcBef>
        <a:spcAft>
          <a:spcPts val="0"/>
        </a:spcAft>
        <a:buClrTx/>
        <a:buSzPct val="100000"/>
        <a:buFontTx/>
        <a:buChar char="•"/>
        <a:tabLst/>
        <a:defRPr sz="2000" b="0" i="0" u="none" strike="noStrike" cap="none" spc="0" baseline="0">
          <a:ln>
            <a:noFill/>
          </a:ln>
          <a:solidFill>
            <a:srgbClr val="747474"/>
          </a:solidFill>
          <a:uFillTx/>
          <a:latin typeface="+mj-lt"/>
          <a:ea typeface="+mj-ea"/>
          <a:cs typeface="+mj-cs"/>
          <a:sym typeface="Helvetica Neue"/>
        </a:defRPr>
      </a:lvl8pPr>
      <a:lvl9pPr marL="2946400" marR="0" indent="-203200" algn="l" defTabSz="457200" latinLnBrk="0">
        <a:lnSpc>
          <a:spcPct val="100000"/>
        </a:lnSpc>
        <a:spcBef>
          <a:spcPts val="3800"/>
        </a:spcBef>
        <a:spcAft>
          <a:spcPts val="0"/>
        </a:spcAft>
        <a:buClrTx/>
        <a:buSzPct val="100000"/>
        <a:buFontTx/>
        <a:buChar char="•"/>
        <a:tabLst/>
        <a:defRPr sz="2000" b="0" i="0" u="none" strike="noStrike" cap="none" spc="0" baseline="0">
          <a:ln>
            <a:noFill/>
          </a:ln>
          <a:solidFill>
            <a:srgbClr val="747474"/>
          </a:solidFill>
          <a:uFillTx/>
          <a:latin typeface="+mj-lt"/>
          <a:ea typeface="+mj-ea"/>
          <a:cs typeface="+mj-cs"/>
          <a:sym typeface="Helvetica Neue"/>
        </a:defRPr>
      </a:lvl9pPr>
    </p:bodyStyle>
    <p:otherStyle>
      <a:lvl1pPr marL="0" marR="0" indent="0" algn="r" defTabSz="45720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Neue"/>
        </a:defRPr>
      </a:lvl1pPr>
      <a:lvl2pPr marL="0" marR="0" indent="228600" algn="r" defTabSz="45720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Neue"/>
        </a:defRPr>
      </a:lvl2pPr>
      <a:lvl3pPr marL="0" marR="0" indent="457200" algn="r" defTabSz="45720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Neue"/>
        </a:defRPr>
      </a:lvl3pPr>
      <a:lvl4pPr marL="0" marR="0" indent="685800" algn="r" defTabSz="45720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Neue"/>
        </a:defRPr>
      </a:lvl4pPr>
      <a:lvl5pPr marL="0" marR="0" indent="914400" algn="r" defTabSz="45720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Neue"/>
        </a:defRPr>
      </a:lvl5pPr>
      <a:lvl6pPr marL="0" marR="0" indent="1143000" algn="r" defTabSz="45720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Neue"/>
        </a:defRPr>
      </a:lvl6pPr>
      <a:lvl7pPr marL="0" marR="0" indent="1371600" algn="r" defTabSz="45720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Neue"/>
        </a:defRPr>
      </a:lvl7pPr>
      <a:lvl8pPr marL="0" marR="0" indent="1600200" algn="r" defTabSz="45720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Neue"/>
        </a:defRPr>
      </a:lvl8pPr>
      <a:lvl9pPr marL="0" marR="0" indent="1828800" algn="r" defTabSz="45720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3.png"/><Relationship Id="rId3" Type="http://schemas.openxmlformats.org/officeDocument/2006/relationships/hyperlink" Target="http://www.youtube.com/watch?v=O2962H0z_S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via.library.depaul.edu/cgi/viewcontent.cgi?article=1142&amp;context=vhj"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 name="Portrait.jpg"/>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xfrm>
            <a:off x="935503" y="0"/>
            <a:ext cx="8288994" cy="4838700"/>
          </a:xfrm>
          <a:prstGeom prst="rect">
            <a:avLst/>
          </a:prstGeom>
        </p:spPr>
      </p:pic>
      <p:sp>
        <p:nvSpPr>
          <p:cNvPr id="208" name="Shape 208"/>
          <p:cNvSpPr>
            <a:spLocks noGrp="1"/>
          </p:cNvSpPr>
          <p:nvPr>
            <p:ph type="title"/>
          </p:nvPr>
        </p:nvSpPr>
        <p:spPr>
          <a:xfrm>
            <a:off x="1104900" y="5054600"/>
            <a:ext cx="4521200" cy="1333500"/>
          </a:xfrm>
          <a:prstGeom prst="rect">
            <a:avLst/>
          </a:prstGeom>
        </p:spPr>
        <p:txBody>
          <a:bodyPr/>
          <a:lstStyle/>
          <a:p>
            <a:r>
              <a:t>Solitude of </a:t>
            </a:r>
          </a:p>
          <a:p>
            <a:r>
              <a:t>St. Catherine Labouré</a:t>
            </a:r>
          </a:p>
        </p:txBody>
      </p:sp>
      <p:sp>
        <p:nvSpPr>
          <p:cNvPr id="209" name="Shape 209"/>
          <p:cNvSpPr>
            <a:spLocks noGrp="1"/>
          </p:cNvSpPr>
          <p:nvPr>
            <p:ph type="body" sz="quarter" idx="1"/>
          </p:nvPr>
        </p:nvSpPr>
        <p:spPr>
          <a:xfrm>
            <a:off x="6134100" y="5295900"/>
            <a:ext cx="3873500" cy="2095500"/>
          </a:xfrm>
          <a:prstGeom prst="rect">
            <a:avLst/>
          </a:prstGeom>
        </p:spPr>
        <p:txBody>
          <a:bodyPr/>
          <a:lstStyle>
            <a:lvl1pPr>
              <a:defRPr>
                <a:solidFill>
                  <a:srgbClr val="232323"/>
                </a:solidFill>
              </a:defRPr>
            </a:lvl1pPr>
          </a:lstStyle>
          <a:p>
            <a:r>
              <a:t>the solitude that fostered her asceticism, and why she had to leave it at certain critical moments in her life, in order to bring Marian devotion to the Church</a:t>
            </a:r>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 name="REUILLY lit.jpg"/>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
        <p:nvSpPr>
          <p:cNvPr id="245" name="Shape 245"/>
          <p:cNvSpPr>
            <a:spLocks noGrp="1"/>
          </p:cNvSpPr>
          <p:nvPr>
            <p:ph type="title"/>
          </p:nvPr>
        </p:nvSpPr>
        <p:spPr>
          <a:prstGeom prst="rect">
            <a:avLst/>
          </a:prstGeom>
        </p:spPr>
        <p:txBody>
          <a:bodyPr/>
          <a:lstStyle/>
          <a:p>
            <a:r>
              <a:t>Interior Struggle</a:t>
            </a:r>
          </a:p>
        </p:txBody>
      </p:sp>
      <p:sp>
        <p:nvSpPr>
          <p:cNvPr id="246" name="Shape 246"/>
          <p:cNvSpPr>
            <a:spLocks noGrp="1"/>
          </p:cNvSpPr>
          <p:nvPr>
            <p:ph type="body" sz="half" idx="1"/>
          </p:nvPr>
        </p:nvSpPr>
        <p:spPr>
          <a:xfrm>
            <a:off x="444500" y="1816100"/>
            <a:ext cx="3975100" cy="5689600"/>
          </a:xfrm>
          <a:prstGeom prst="rect">
            <a:avLst/>
          </a:prstGeom>
        </p:spPr>
        <p:txBody>
          <a:bodyPr/>
          <a:lstStyle>
            <a:lvl1pPr marL="0" indent="0">
              <a:buSzTx/>
              <a:buNone/>
            </a:lvl1pPr>
          </a:lstStyle>
          <a:p>
            <a:r>
              <a:t>Coste points out that because the statue of Virgo Potens was not cast as soon as the Miraculous Medal was, there began an interior struggle for Catherine. She served the aged and infirm in Reuilly, yet she wanted to bring to the world the Virgo Potens statue.</a:t>
            </a:r>
          </a:p>
        </p:txBody>
      </p:sp>
      <p:sp>
        <p:nvSpPr>
          <p:cNvPr id="247" name="Shape 247"/>
          <p:cNvSpPr/>
          <p:nvPr/>
        </p:nvSpPr>
        <p:spPr>
          <a:xfrm>
            <a:off x="5256512" y="6877331"/>
            <a:ext cx="3162301" cy="62837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lvl1pPr algn="l">
              <a:defRPr sz="1800">
                <a:solidFill>
                  <a:srgbClr val="EBEBEB"/>
                </a:solidFill>
              </a:defRPr>
            </a:lvl1pPr>
          </a:lstStyle>
          <a:p>
            <a:r>
              <a:t>St. Catherine’s quarters at Reuilly</a:t>
            </a:r>
          </a:p>
        </p:txBody>
      </p:sp>
    </p:spTree>
  </p:cSld>
  <p:clrMapOvr>
    <a:masterClrMapping/>
  </p:clrMapOvr>
  <p:transition xmlns:p14="http://schemas.microsoft.com/office/powerpoint/2010/mai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 name="Catherin &amp; Vierge.jpg"/>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
        <p:nvSpPr>
          <p:cNvPr id="250" name="Shape 250"/>
          <p:cNvSpPr>
            <a:spLocks noGrp="1"/>
          </p:cNvSpPr>
          <p:nvPr>
            <p:ph type="title"/>
          </p:nvPr>
        </p:nvSpPr>
        <p:spPr>
          <a:prstGeom prst="rect">
            <a:avLst/>
          </a:prstGeom>
        </p:spPr>
        <p:txBody>
          <a:bodyPr/>
          <a:lstStyle/>
          <a:p>
            <a:r>
              <a:t>Patience</a:t>
            </a:r>
          </a:p>
        </p:txBody>
      </p:sp>
      <p:sp>
        <p:nvSpPr>
          <p:cNvPr id="251" name="Shape 251"/>
          <p:cNvSpPr>
            <a:spLocks noGrp="1"/>
          </p:cNvSpPr>
          <p:nvPr>
            <p:ph type="body" sz="half" idx="1"/>
          </p:nvPr>
        </p:nvSpPr>
        <p:spPr>
          <a:xfrm>
            <a:off x="444500" y="1816100"/>
            <a:ext cx="3975100" cy="5689600"/>
          </a:xfrm>
          <a:prstGeom prst="rect">
            <a:avLst/>
          </a:prstGeom>
        </p:spPr>
        <p:txBody>
          <a:bodyPr/>
          <a:lstStyle>
            <a:lvl1pPr marL="0" indent="0">
              <a:buSzTx/>
              <a:buNone/>
            </a:lvl1pPr>
          </a:lstStyle>
          <a:p>
            <a:r>
              <a:t>The vision of the Miraculous Medal was 27 November, 1830. Catherine was twenty four years old. She confided to Father Aladel the request of the Blessed Mother. Assigned to Reuilly in January 1831, several months went by and the medal was not made. Our Lady sent a message to Father Aladel: "A day will come when Father Aladel will do what I wish. He is my servant and he would fear to displease me."</a:t>
            </a:r>
          </a:p>
        </p:txBody>
      </p:sp>
    </p:spTree>
  </p:cSld>
  <p:clrMapOvr>
    <a:masterClrMapping/>
  </p:clrMapOvr>
  <p:transition xmlns:p14="http://schemas.microsoft.com/office/powerpoint/2010/mai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 name="Donne Medaille.jpg"/>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xfrm>
            <a:off x="5080000" y="0"/>
            <a:ext cx="5080000" cy="7564330"/>
          </a:xfrm>
          <a:prstGeom prst="rect">
            <a:avLst/>
          </a:prstGeom>
        </p:spPr>
      </p:pic>
      <p:sp>
        <p:nvSpPr>
          <p:cNvPr id="254" name="Shape 254"/>
          <p:cNvSpPr>
            <a:spLocks noGrp="1"/>
          </p:cNvSpPr>
          <p:nvPr>
            <p:ph type="title"/>
          </p:nvPr>
        </p:nvSpPr>
        <p:spPr>
          <a:prstGeom prst="rect">
            <a:avLst/>
          </a:prstGeom>
        </p:spPr>
        <p:txBody>
          <a:bodyPr/>
          <a:lstStyle/>
          <a:p>
            <a:r>
              <a:t>Pressure on Fr. Aladel to decide</a:t>
            </a:r>
          </a:p>
        </p:txBody>
      </p:sp>
      <p:sp>
        <p:nvSpPr>
          <p:cNvPr id="255" name="Shape 255"/>
          <p:cNvSpPr>
            <a:spLocks noGrp="1"/>
          </p:cNvSpPr>
          <p:nvPr>
            <p:ph type="body" sz="half" idx="1"/>
          </p:nvPr>
        </p:nvSpPr>
        <p:spPr>
          <a:xfrm>
            <a:off x="444500" y="1816100"/>
            <a:ext cx="3975100" cy="5689600"/>
          </a:xfrm>
          <a:prstGeom prst="rect">
            <a:avLst/>
          </a:prstGeom>
        </p:spPr>
        <p:txBody>
          <a:bodyPr/>
          <a:lstStyle>
            <a:lvl1pPr marL="0" indent="0">
              <a:buSzTx/>
              <a:buNone/>
            </a:lvl1pPr>
          </a:lstStyle>
          <a:p>
            <a:r>
              <a:t>Father Aladel's task was made doubly difficult by Catherine's insistence that her identity remain secret. He alone was responsible for the task because he could not have her testify to a competent ecclesiastical tribunal. Aladel alone had to decide upon Catherine's character and reliability.</a:t>
            </a:r>
          </a:p>
        </p:txBody>
      </p:sp>
    </p:spTree>
  </p:cSld>
  <p:clrMapOvr>
    <a:masterClrMapping/>
  </p:clrMapOvr>
  <p:transition xmlns:p14="http://schemas.microsoft.com/office/powerpoint/2010/mai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 name="REUILLY Vierge du jardin A.jpg"/>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xfrm>
            <a:off x="5080000" y="0"/>
            <a:ext cx="5080000" cy="7620000"/>
          </a:xfrm>
          <a:prstGeom prst="rect">
            <a:avLst/>
          </a:prstGeom>
        </p:spPr>
      </p:pic>
      <p:sp>
        <p:nvSpPr>
          <p:cNvPr id="258" name="Shape 258"/>
          <p:cNvSpPr>
            <a:spLocks noGrp="1"/>
          </p:cNvSpPr>
          <p:nvPr>
            <p:ph type="title"/>
          </p:nvPr>
        </p:nvSpPr>
        <p:spPr>
          <a:prstGeom prst="rect">
            <a:avLst/>
          </a:prstGeom>
        </p:spPr>
        <p:txBody>
          <a:bodyPr/>
          <a:lstStyle/>
          <a:p>
            <a:r>
              <a:t>Other Apparitions</a:t>
            </a:r>
          </a:p>
        </p:txBody>
      </p:sp>
      <p:sp>
        <p:nvSpPr>
          <p:cNvPr id="259" name="Shape 259"/>
          <p:cNvSpPr>
            <a:spLocks noGrp="1"/>
          </p:cNvSpPr>
          <p:nvPr>
            <p:ph type="body" sz="half" idx="1"/>
          </p:nvPr>
        </p:nvSpPr>
        <p:spPr>
          <a:xfrm>
            <a:off x="444500" y="1816100"/>
            <a:ext cx="3975100" cy="5689600"/>
          </a:xfrm>
          <a:prstGeom prst="rect">
            <a:avLst/>
          </a:prstGeom>
        </p:spPr>
        <p:txBody>
          <a:bodyPr/>
          <a:lstStyle/>
          <a:p>
            <a:pPr marL="0" indent="0">
              <a:buSzTx/>
              <a:buNone/>
            </a:pPr>
            <a:r>
              <a:t>Father Aladel was not idle during the time that the statue of Virgo Potens was delayed. On the contrary, he was instrumental in bringing both devotions of the Green and Red Scapulars in honor of Blessed Mother to the Church.</a:t>
            </a:r>
          </a:p>
          <a:p>
            <a:pPr marL="0" indent="0">
              <a:buSzTx/>
              <a:buNone/>
            </a:pPr>
            <a:r>
              <a:t>In 1840, Our Lady appeared to Sister Justine Bisqueyburu, to give her the Green Scapular and in 1846, appeared to another Daughter of Charity, Sister Appolline, for our Lord in His Passion, and the Red Scapular.</a:t>
            </a:r>
          </a:p>
        </p:txBody>
      </p:sp>
      <p:sp>
        <p:nvSpPr>
          <p:cNvPr id="260" name="Shape 260"/>
          <p:cNvSpPr/>
          <p:nvPr/>
        </p:nvSpPr>
        <p:spPr>
          <a:xfrm>
            <a:off x="6318935" y="69900"/>
            <a:ext cx="2819401" cy="3492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lvl1pPr>
              <a:defRPr sz="1800">
                <a:solidFill>
                  <a:srgbClr val="EBEBEB"/>
                </a:solidFill>
                <a:latin typeface="+mj-lt"/>
                <a:ea typeface="+mj-ea"/>
                <a:cs typeface="+mj-cs"/>
                <a:sym typeface="Helvetica Neue"/>
              </a:defRPr>
            </a:lvl1pPr>
          </a:lstStyle>
          <a:p>
            <a:r>
              <a:t>Vierge du jardin, at Reuilly</a:t>
            </a:r>
          </a:p>
        </p:txBody>
      </p:sp>
    </p:spTree>
  </p:cSld>
  <p:clrMapOvr>
    <a:masterClrMapping/>
  </p:clrMapOvr>
  <p:transition xmlns:p14="http://schemas.microsoft.com/office/powerpoint/2010/mai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 name="url?sa=i&amp;rct=j&amp;q=&amp;esrc=s&amp;source=images&amp;cd=&amp;docid=IHRR2ygz__inZM&amp;tbnid=Aq8kKxdJV1NnnM-&amp;ved=0CAUQjRw&amp;url=http%3A%2F%2Fwww.flickr.com%2Fphotos%2Farmykat1014%2F4828925354%2F&amp;ei=Dn-TUqWuBMjIkAfr7YCQCw&amp;bvm=.png"/>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
        <p:nvSpPr>
          <p:cNvPr id="263" name="Shape 263"/>
          <p:cNvSpPr>
            <a:spLocks noGrp="1"/>
          </p:cNvSpPr>
          <p:nvPr>
            <p:ph type="title"/>
          </p:nvPr>
        </p:nvSpPr>
        <p:spPr>
          <a:prstGeom prst="rect">
            <a:avLst/>
          </a:prstGeom>
        </p:spPr>
        <p:txBody>
          <a:bodyPr/>
          <a:lstStyle/>
          <a:p>
            <a:r>
              <a:t>Virgo Potens</a:t>
            </a:r>
          </a:p>
        </p:txBody>
      </p:sp>
      <p:sp>
        <p:nvSpPr>
          <p:cNvPr id="264" name="Shape 264"/>
          <p:cNvSpPr>
            <a:spLocks noGrp="1"/>
          </p:cNvSpPr>
          <p:nvPr>
            <p:ph type="body" sz="half" idx="1"/>
          </p:nvPr>
        </p:nvSpPr>
        <p:spPr>
          <a:xfrm>
            <a:off x="444500" y="1816100"/>
            <a:ext cx="3975100" cy="5689600"/>
          </a:xfrm>
          <a:prstGeom prst="rect">
            <a:avLst/>
          </a:prstGeom>
        </p:spPr>
        <p:txBody>
          <a:bodyPr/>
          <a:lstStyle/>
          <a:p>
            <a:pPr marL="0" indent="0">
              <a:buSzTx/>
              <a:buNone/>
            </a:pPr>
            <a:r>
              <a:rPr dirty="0"/>
              <a:t>Father Aladel seemed quite content with the success of the Miraculous Medal bringing great devotion to our Blessed Mother. But Catherine attempted to speak with him in 1841 about the Virgo Potens statue, even bringing a drawing of the apparition, but it did not materialize at that time. "For ten years, I have felt myself driven to tell you to have an altar erected to the Blessed Virgin on the spot where she appeared. Every indulgence will be granted. Ask, ask; everything you ask will be granted." Watch Virgo Potens video </a:t>
            </a:r>
            <a:r>
              <a:rPr lang="en-US" dirty="0" smtClean="0">
                <a:hlinkClick r:id="rId3"/>
              </a:rPr>
              <a:t>here</a:t>
            </a:r>
            <a:endParaRPr dirty="0">
              <a:hlinkClick r:id="rId3"/>
            </a:endParaRPr>
          </a:p>
        </p:txBody>
      </p:sp>
    </p:spTree>
  </p:cSld>
  <p:clrMapOvr>
    <a:masterClrMapping/>
  </p:clrMapOvr>
  <p:transition xmlns:p14="http://schemas.microsoft.com/office/powerpoint/2010/mai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 name="Images C.jpg"/>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
        <p:nvSpPr>
          <p:cNvPr id="267" name="Shape 267"/>
          <p:cNvSpPr>
            <a:spLocks noGrp="1"/>
          </p:cNvSpPr>
          <p:nvPr>
            <p:ph type="title"/>
          </p:nvPr>
        </p:nvSpPr>
        <p:spPr>
          <a:prstGeom prst="rect">
            <a:avLst/>
          </a:prstGeom>
        </p:spPr>
        <p:txBody>
          <a:bodyPr/>
          <a:lstStyle/>
          <a:p>
            <a:r>
              <a:t>Challenges</a:t>
            </a:r>
          </a:p>
        </p:txBody>
      </p:sp>
      <p:sp>
        <p:nvSpPr>
          <p:cNvPr id="268" name="Shape 268"/>
          <p:cNvSpPr>
            <a:spLocks noGrp="1"/>
          </p:cNvSpPr>
          <p:nvPr>
            <p:ph type="body" sz="half" idx="1"/>
          </p:nvPr>
        </p:nvSpPr>
        <p:spPr>
          <a:xfrm>
            <a:off x="444500" y="1816100"/>
            <a:ext cx="3975100" cy="5689600"/>
          </a:xfrm>
          <a:prstGeom prst="rect">
            <a:avLst/>
          </a:prstGeom>
        </p:spPr>
        <p:txBody>
          <a:bodyPr/>
          <a:lstStyle>
            <a:lvl1pPr marL="0" indent="0">
              <a:buSzTx/>
              <a:buNone/>
            </a:lvl1pPr>
          </a:lstStyle>
          <a:p>
            <a:r>
              <a:t>In 1860, Sister Jeanne Dufes came to Enghien as Sister Servant. She was to be a source of trial and suffering for Catherine. From their first encounter, these two women felt a natural antipathy to each other. The basis of it lay in the fact that they were very much alike. “Both were practical, competent women of irascible temperament." Providentially, Sister Dufes was to prove the perfect way to break every last vestige of self-love and self-will in Catherine. </a:t>
            </a:r>
          </a:p>
        </p:txBody>
      </p:sp>
    </p:spTree>
  </p:cSld>
  <p:clrMapOvr>
    <a:masterClrMapping/>
  </p:clrMapOvr>
  <p:transition xmlns:p14="http://schemas.microsoft.com/office/powerpoint/2010/mai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Cath. dessin.jpg"/>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
        <p:nvSpPr>
          <p:cNvPr id="271" name="Shape 271"/>
          <p:cNvSpPr>
            <a:spLocks noGrp="1"/>
          </p:cNvSpPr>
          <p:nvPr>
            <p:ph type="title"/>
          </p:nvPr>
        </p:nvSpPr>
        <p:spPr>
          <a:prstGeom prst="rect">
            <a:avLst/>
          </a:prstGeom>
        </p:spPr>
        <p:txBody>
          <a:bodyPr/>
          <a:lstStyle/>
          <a:p>
            <a:r>
              <a:t>Managing her emotions</a:t>
            </a:r>
          </a:p>
        </p:txBody>
      </p:sp>
      <p:sp>
        <p:nvSpPr>
          <p:cNvPr id="272" name="Shape 272"/>
          <p:cNvSpPr>
            <a:spLocks noGrp="1"/>
          </p:cNvSpPr>
          <p:nvPr>
            <p:ph type="body" sz="half" idx="1"/>
          </p:nvPr>
        </p:nvSpPr>
        <p:spPr>
          <a:xfrm>
            <a:off x="444500" y="1816100"/>
            <a:ext cx="3975100" cy="5689600"/>
          </a:xfrm>
          <a:prstGeom prst="rect">
            <a:avLst/>
          </a:prstGeom>
        </p:spPr>
        <p:txBody>
          <a:bodyPr/>
          <a:lstStyle/>
          <a:p>
            <a:pPr marL="0" indent="0">
              <a:buSzTx/>
              <a:buNone/>
            </a:pPr>
            <a:r>
              <a:t>Catherine could regain calm faster than Sister Dufes. Sister Dufes captures this, herself, when she says "She is as hot, or quick-tempered, as milk-soup. I do not know how she is able on an instant to capture such absolute calm."</a:t>
            </a:r>
          </a:p>
          <a:p>
            <a:pPr marL="0" indent="0">
              <a:buSzTx/>
              <a:buNone/>
            </a:pPr>
            <a:r>
              <a:t>Like many other Saints, Catherine was able to overcome a natural tendency to be hot-tempered. (Indeed, St. Vincent de Paul himself said that except for the grace of God he would have been "hard and repulsive, rough and cross.")</a:t>
            </a:r>
          </a:p>
        </p:txBody>
      </p:sp>
    </p:spTree>
  </p:cSld>
  <p:clrMapOvr>
    <a:masterClrMapping/>
  </p:clrMapOvr>
  <p:transition xmlns:p14="http://schemas.microsoft.com/office/powerpoint/2010/mai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 name="Cath. &amp; Communards 1871.jpg"/>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xfrm>
            <a:off x="5080000" y="0"/>
            <a:ext cx="5080000" cy="7620000"/>
          </a:xfrm>
          <a:prstGeom prst="rect">
            <a:avLst/>
          </a:prstGeom>
        </p:spPr>
      </p:pic>
      <p:sp>
        <p:nvSpPr>
          <p:cNvPr id="275" name="Shape 275"/>
          <p:cNvSpPr>
            <a:spLocks noGrp="1"/>
          </p:cNvSpPr>
          <p:nvPr>
            <p:ph type="title"/>
          </p:nvPr>
        </p:nvSpPr>
        <p:spPr>
          <a:prstGeom prst="rect">
            <a:avLst/>
          </a:prstGeom>
        </p:spPr>
        <p:txBody>
          <a:bodyPr/>
          <a:lstStyle>
            <a:lvl1pPr>
              <a:defRPr sz="3100"/>
            </a:lvl1pPr>
          </a:lstStyle>
          <a:p>
            <a:r>
              <a:t>Despised and rejected, as Jesus was</a:t>
            </a:r>
          </a:p>
        </p:txBody>
      </p:sp>
      <p:sp>
        <p:nvSpPr>
          <p:cNvPr id="276" name="Shape 276"/>
          <p:cNvSpPr>
            <a:spLocks noGrp="1"/>
          </p:cNvSpPr>
          <p:nvPr>
            <p:ph type="body" sz="half" idx="1"/>
          </p:nvPr>
        </p:nvSpPr>
        <p:spPr>
          <a:xfrm>
            <a:off x="444500" y="1816100"/>
            <a:ext cx="3975100" cy="5689600"/>
          </a:xfrm>
          <a:prstGeom prst="rect">
            <a:avLst/>
          </a:prstGeom>
        </p:spPr>
        <p:txBody>
          <a:bodyPr/>
          <a:lstStyle>
            <a:lvl1pPr marL="0" indent="0">
              <a:buSzTx/>
              <a:buNone/>
            </a:lvl1pPr>
          </a:lstStyle>
          <a:p>
            <a:r>
              <a:t>One of the Daughters of Charity at Reuilly had testified: "Sometime between 1864 and 1873, Fr. Chinchon [her confessor at Reuilly] publicly humiliated Sr. Catherine. He told her off for wanting to pass off her dreams as reality and ridiculing an entire community. Sr. Catherine remained humble, quiet, in her place without replying nor showing any sign of discontent...”</a:t>
            </a:r>
          </a:p>
        </p:txBody>
      </p:sp>
    </p:spTree>
  </p:cSld>
  <p:clrMapOvr>
    <a:masterClrMapping/>
  </p:clrMapOvr>
  <p:transition xmlns:p14="http://schemas.microsoft.com/office/powerpoint/2010/mai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 name="art-museum#26.png"/>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
        <p:nvSpPr>
          <p:cNvPr id="279" name="Shape 279"/>
          <p:cNvSpPr>
            <a:spLocks noGrp="1"/>
          </p:cNvSpPr>
          <p:nvPr>
            <p:ph type="title"/>
          </p:nvPr>
        </p:nvSpPr>
        <p:spPr>
          <a:prstGeom prst="rect">
            <a:avLst/>
          </a:prstGeom>
        </p:spPr>
        <p:txBody>
          <a:bodyPr/>
          <a:lstStyle/>
          <a:p>
            <a:r>
              <a:t>Able to leave her solitude, for Mary</a:t>
            </a:r>
          </a:p>
        </p:txBody>
      </p:sp>
      <p:sp>
        <p:nvSpPr>
          <p:cNvPr id="280" name="Shape 280"/>
          <p:cNvSpPr>
            <a:spLocks noGrp="1"/>
          </p:cNvSpPr>
          <p:nvPr>
            <p:ph type="body" sz="half" idx="1"/>
          </p:nvPr>
        </p:nvSpPr>
        <p:spPr>
          <a:xfrm>
            <a:off x="444500" y="1816100"/>
            <a:ext cx="3975100" cy="5689600"/>
          </a:xfrm>
          <a:prstGeom prst="rect">
            <a:avLst/>
          </a:prstGeom>
        </p:spPr>
        <p:txBody>
          <a:bodyPr/>
          <a:lstStyle>
            <a:lvl1pPr marL="0" indent="0">
              <a:buSzTx/>
              <a:buNone/>
            </a:lvl1pPr>
          </a:lstStyle>
          <a:p>
            <a:r>
              <a:t>It seemed that with failing health, time became precious for Catherine, and she was able to leave her solitude and try to bring to reality the Virgo Potens statue.  Sister Dufes refused the request, but told Catherine she suspected she was the recipient of the Miraculous Medal. Catherine then prayed to Blessed Mother and afterwards revealed to Sister Dufes what was needed for the Virgo Potens statue. After consultation with major superiors, Sister Dufes did have the statue struck. </a:t>
            </a:r>
          </a:p>
        </p:txBody>
      </p:sp>
    </p:spTree>
  </p:cSld>
  <p:clrMapOvr>
    <a:masterClrMapping/>
  </p:clrMapOvr>
  <p:transition xmlns:p14="http://schemas.microsoft.com/office/powerpoint/2010/mai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 name="Images B.jpg"/>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
        <p:nvSpPr>
          <p:cNvPr id="283" name="Shape 283"/>
          <p:cNvSpPr>
            <a:spLocks noGrp="1"/>
          </p:cNvSpPr>
          <p:nvPr>
            <p:ph type="title"/>
          </p:nvPr>
        </p:nvSpPr>
        <p:spPr>
          <a:prstGeom prst="rect">
            <a:avLst/>
          </a:prstGeom>
        </p:spPr>
        <p:txBody>
          <a:bodyPr/>
          <a:lstStyle>
            <a:lvl1pPr>
              <a:defRPr sz="3000"/>
            </a:lvl1pPr>
          </a:lstStyle>
          <a:p>
            <a:r>
              <a:t>Knowing the right times to leave her solitude</a:t>
            </a:r>
          </a:p>
        </p:txBody>
      </p:sp>
      <p:sp>
        <p:nvSpPr>
          <p:cNvPr id="284" name="Shape 284"/>
          <p:cNvSpPr>
            <a:spLocks noGrp="1"/>
          </p:cNvSpPr>
          <p:nvPr>
            <p:ph type="body" sz="half" idx="1"/>
          </p:nvPr>
        </p:nvSpPr>
        <p:spPr>
          <a:xfrm>
            <a:off x="444500" y="1816100"/>
            <a:ext cx="3975100" cy="5689600"/>
          </a:xfrm>
          <a:prstGeom prst="rect">
            <a:avLst/>
          </a:prstGeom>
        </p:spPr>
        <p:txBody>
          <a:bodyPr/>
          <a:lstStyle>
            <a:lvl1pPr marL="0" indent="0">
              <a:buSzTx/>
              <a:buNone/>
            </a:lvl1pPr>
          </a:lstStyle>
          <a:p>
            <a:r>
              <a:t>Thus, the mission that Blessed Mother gave Catherine had her leave the solitude that fostered her asceticism, at certain critical moments in her life, in order to bring Marian devotion to the Church.</a:t>
            </a:r>
          </a:p>
        </p:txBody>
      </p:sp>
    </p:spTree>
  </p:cSld>
  <p:clrMapOvr>
    <a:masterClrMapping/>
  </p:clrMapOvr>
  <p:transition xmlns:p14="http://schemas.microsoft.com/office/powerpoint/2010/mai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 name="Cath prie Marie.jpg"/>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
        <p:nvSpPr>
          <p:cNvPr id="212" name="Shape 212"/>
          <p:cNvSpPr>
            <a:spLocks noGrp="1"/>
          </p:cNvSpPr>
          <p:nvPr>
            <p:ph type="title"/>
          </p:nvPr>
        </p:nvSpPr>
        <p:spPr>
          <a:prstGeom prst="rect">
            <a:avLst/>
          </a:prstGeom>
        </p:spPr>
        <p:txBody>
          <a:bodyPr/>
          <a:lstStyle/>
          <a:p>
            <a:r>
              <a:t>46-Year Secret</a:t>
            </a:r>
          </a:p>
        </p:txBody>
      </p:sp>
      <p:sp>
        <p:nvSpPr>
          <p:cNvPr id="213" name="Shape 213"/>
          <p:cNvSpPr>
            <a:spLocks noGrp="1"/>
          </p:cNvSpPr>
          <p:nvPr>
            <p:ph type="body" sz="half" idx="1"/>
          </p:nvPr>
        </p:nvSpPr>
        <p:spPr>
          <a:prstGeom prst="rect">
            <a:avLst/>
          </a:prstGeom>
        </p:spPr>
        <p:txBody>
          <a:bodyPr/>
          <a:lstStyle>
            <a:lvl1pPr marL="0" indent="0">
              <a:buSzTx/>
              <a:buNone/>
            </a:lvl1pPr>
          </a:lstStyle>
          <a:p>
            <a:r>
              <a:t>St. Catherine Labouré was blessed with apparitions of Mary Immaculate, to which we owe the famous Miraculous Medal. For the forty-six years (from the year of the apparitions until her death), only she and her confessor knew who it was to whom the Miraculous Medal was revealed, despite many pressures she received to reveal the secret. The fact that Catherine kept her secret for so long created a sense of mystery, not just in the reflections on her life, but during her life.</a:t>
            </a:r>
          </a:p>
        </p:txBody>
      </p:sp>
    </p:spTree>
  </p:cSld>
  <p:clrMapOvr>
    <a:masterClrMapping/>
  </p:clrMapOvr>
  <p:transition xmlns:p14="http://schemas.microsoft.com/office/powerpoint/2010/mai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p:cNvSpPr>
          <p:nvPr>
            <p:ph type="title"/>
          </p:nvPr>
        </p:nvSpPr>
        <p:spPr>
          <a:xfrm>
            <a:off x="444500" y="2400300"/>
            <a:ext cx="9271000" cy="2819400"/>
          </a:xfrm>
          <a:prstGeom prst="rect">
            <a:avLst/>
          </a:prstGeom>
        </p:spPr>
        <p:txBody>
          <a:bodyPr/>
          <a:lstStyle/>
          <a:p>
            <a:r>
              <a:t>Source: </a:t>
            </a:r>
            <a:r>
              <a:rPr b="1" i="1">
                <a:latin typeface="+mj-lt"/>
                <a:ea typeface="+mj-ea"/>
                <a:cs typeface="+mj-cs"/>
                <a:sym typeface="Helvetica Neue"/>
              </a:rPr>
              <a:t>The Solitude of St. Catharine Labouré</a:t>
            </a:r>
            <a:r>
              <a:t> by Frances Ryan, DC</a:t>
            </a:r>
          </a:p>
          <a:p>
            <a:endParaRPr/>
          </a:p>
          <a:p>
            <a:r>
              <a:rPr>
                <a:hlinkClick r:id="rId2"/>
              </a:rPr>
              <a:t>http://via.library.depaul.edu/cgi/viewcontent.cgi?article=1142&amp;context=vhj</a:t>
            </a:r>
          </a:p>
        </p:txBody>
      </p:sp>
    </p:spTree>
  </p:cSld>
  <p:clrMapOvr>
    <a:masterClrMapping/>
  </p:clrMapOvr>
  <p:transition xmlns:p14="http://schemas.microsoft.com/office/powerpoint/2010/mai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Rue Bac Chapelle.jpg"/>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
        <p:nvSpPr>
          <p:cNvPr id="216" name="Shape 216"/>
          <p:cNvSpPr>
            <a:spLocks noGrp="1"/>
          </p:cNvSpPr>
          <p:nvPr>
            <p:ph type="title"/>
          </p:nvPr>
        </p:nvSpPr>
        <p:spPr>
          <a:prstGeom prst="rect">
            <a:avLst/>
          </a:prstGeom>
        </p:spPr>
        <p:txBody>
          <a:bodyPr/>
          <a:lstStyle/>
          <a:p>
            <a:r>
              <a:t>Who is the favored one?</a:t>
            </a:r>
          </a:p>
        </p:txBody>
      </p:sp>
      <p:sp>
        <p:nvSpPr>
          <p:cNvPr id="217" name="Shape 217"/>
          <p:cNvSpPr>
            <a:spLocks noGrp="1"/>
          </p:cNvSpPr>
          <p:nvPr>
            <p:ph type="body" sz="half" idx="1"/>
          </p:nvPr>
        </p:nvSpPr>
        <p:spPr>
          <a:prstGeom prst="rect">
            <a:avLst/>
          </a:prstGeom>
        </p:spPr>
        <p:txBody>
          <a:bodyPr/>
          <a:lstStyle/>
          <a:p>
            <a:pPr marL="0" indent="0">
              <a:buSzTx/>
              <a:buNone/>
            </a:pPr>
            <a:r>
              <a:t>The secret of her identity intrigued her contemporaries. Endless guesses, endless wondering, were made to find the sister who received the apparitions. There was something about someone living close by, maybe in the same house, who had been the favored soul of Our Lady to bring the Miraculous Medal to the world.</a:t>
            </a:r>
          </a:p>
          <a:p>
            <a:pPr marL="0" indent="0">
              <a:buSzTx/>
              <a:buNone/>
            </a:pPr>
            <a:r>
              <a:t>Sister Rosalie Rendu was one of these Daughters of Charity who often passed the motherhouse treasuring devotion to the Miraculous Medal.</a:t>
            </a:r>
          </a:p>
        </p:txBody>
      </p:sp>
    </p:spTree>
  </p:cSld>
  <p:clrMapOvr>
    <a:masterClrMapping/>
  </p:clrMapOvr>
  <p:transition xmlns:p14="http://schemas.microsoft.com/office/powerpoint/2010/mai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 name="Marie et Cath A.jpg"/>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xfrm>
            <a:off x="5080000" y="0"/>
            <a:ext cx="5080000" cy="7620000"/>
          </a:xfrm>
          <a:prstGeom prst="rect">
            <a:avLst/>
          </a:prstGeom>
        </p:spPr>
      </p:pic>
      <p:sp>
        <p:nvSpPr>
          <p:cNvPr id="220" name="Shape 220"/>
          <p:cNvSpPr>
            <a:spLocks noGrp="1"/>
          </p:cNvSpPr>
          <p:nvPr>
            <p:ph type="title"/>
          </p:nvPr>
        </p:nvSpPr>
        <p:spPr>
          <a:prstGeom prst="rect">
            <a:avLst/>
          </a:prstGeom>
        </p:spPr>
        <p:txBody>
          <a:bodyPr/>
          <a:lstStyle>
            <a:lvl1pPr>
              <a:defRPr sz="2400"/>
            </a:lvl1pPr>
          </a:lstStyle>
          <a:p>
            <a:r>
              <a:t>Recognized for canonization, in spite of secrecy</a:t>
            </a:r>
          </a:p>
        </p:txBody>
      </p:sp>
      <p:sp>
        <p:nvSpPr>
          <p:cNvPr id="221" name="Shape 221"/>
          <p:cNvSpPr>
            <a:spLocks noGrp="1"/>
          </p:cNvSpPr>
          <p:nvPr>
            <p:ph type="body" sz="half" idx="1"/>
          </p:nvPr>
        </p:nvSpPr>
        <p:spPr>
          <a:xfrm>
            <a:off x="444500" y="1816100"/>
            <a:ext cx="3975100" cy="5689600"/>
          </a:xfrm>
          <a:prstGeom prst="rect">
            <a:avLst/>
          </a:prstGeom>
        </p:spPr>
        <p:txBody>
          <a:bodyPr/>
          <a:lstStyle/>
          <a:p>
            <a:pPr marL="0" indent="0">
              <a:buSzTx/>
              <a:buNone/>
            </a:pPr>
            <a:r>
              <a:t>It was Catherine's solitude that caught the eye of Cardinal Masella, prefect of the Congregation of Rites, in 1895, and set in motion the cause for her beatification. </a:t>
            </a:r>
          </a:p>
          <a:p>
            <a:pPr marL="0" indent="0">
              <a:buSzTx/>
              <a:buNone/>
            </a:pPr>
            <a:r>
              <a:t>Fr. Antoine Fiat, C.M., Superior General of the Congregation of the Mission and the Daughters of Charity, had asked him for the celebration of "votive masses" without even mentioning the medal. </a:t>
            </a:r>
          </a:p>
        </p:txBody>
      </p:sp>
    </p:spTree>
  </p:cSld>
  <p:clrMapOvr>
    <a:masterClrMapping/>
  </p:clrMapOvr>
  <p:transition xmlns:p14="http://schemas.microsoft.com/office/powerpoint/2010/mai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Cath &amp; ange statue.jpg"/>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
        <p:nvSpPr>
          <p:cNvPr id="224" name="Shape 224"/>
          <p:cNvSpPr>
            <a:spLocks noGrp="1"/>
          </p:cNvSpPr>
          <p:nvPr>
            <p:ph type="title"/>
          </p:nvPr>
        </p:nvSpPr>
        <p:spPr>
          <a:prstGeom prst="rect">
            <a:avLst/>
          </a:prstGeom>
        </p:spPr>
        <p:txBody>
          <a:bodyPr/>
          <a:lstStyle>
            <a:lvl1pPr>
              <a:defRPr sz="2400"/>
            </a:lvl1pPr>
          </a:lstStyle>
          <a:p>
            <a:r>
              <a:t>Recognized for canonization, in spite of secrecy (cont’d)</a:t>
            </a:r>
          </a:p>
        </p:txBody>
      </p:sp>
      <p:sp>
        <p:nvSpPr>
          <p:cNvPr id="225" name="Shape 225"/>
          <p:cNvSpPr>
            <a:spLocks noGrp="1"/>
          </p:cNvSpPr>
          <p:nvPr>
            <p:ph type="body" sz="half" idx="1"/>
          </p:nvPr>
        </p:nvSpPr>
        <p:spPr>
          <a:xfrm>
            <a:off x="444500" y="1816100"/>
            <a:ext cx="3975100" cy="5689600"/>
          </a:xfrm>
          <a:prstGeom prst="rect">
            <a:avLst/>
          </a:prstGeom>
        </p:spPr>
        <p:txBody>
          <a:bodyPr/>
          <a:lstStyle/>
          <a:p>
            <a:pPr marL="0" indent="0">
              <a:buSzTx/>
              <a:buNone/>
            </a:pPr>
            <a:r>
              <a:t>Cardinal Masella passed on the request but granted him the Little Office of the Medal including readings, relating to the apparitions. 27 November 1894 was the first liturgical feast of the medal.</a:t>
            </a:r>
          </a:p>
          <a:p>
            <a:pPr marL="0" indent="0">
              <a:buSzTx/>
              <a:buNone/>
            </a:pPr>
            <a:r>
              <a:t>Cardinal Masella wrote to Fr. Fiat that "he was scandalized by the excessive modesty of the Vincentians. I censure them loudly. When are you going to introduce a canonization petition? She was an eminently saintly religious! If you won't do it, I will!"</a:t>
            </a:r>
          </a:p>
        </p:txBody>
      </p:sp>
    </p:spTree>
  </p:cSld>
  <p:clrMapOvr>
    <a:masterClrMapping/>
  </p:clrMapOvr>
  <p:transition xmlns:p14="http://schemas.microsoft.com/office/powerpoint/2010/mai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 name="Cath chasse.jpg"/>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xfrm>
            <a:off x="5080000" y="0"/>
            <a:ext cx="5080000" cy="7620000"/>
          </a:xfrm>
          <a:prstGeom prst="rect">
            <a:avLst/>
          </a:prstGeom>
        </p:spPr>
      </p:pic>
      <p:sp>
        <p:nvSpPr>
          <p:cNvPr id="228" name="Shape 228"/>
          <p:cNvSpPr>
            <a:spLocks noGrp="1"/>
          </p:cNvSpPr>
          <p:nvPr>
            <p:ph type="title"/>
          </p:nvPr>
        </p:nvSpPr>
        <p:spPr>
          <a:prstGeom prst="rect">
            <a:avLst/>
          </a:prstGeom>
        </p:spPr>
        <p:txBody>
          <a:bodyPr/>
          <a:lstStyle/>
          <a:p>
            <a:r>
              <a:t>Solitude: Critical for Catherine</a:t>
            </a:r>
          </a:p>
        </p:txBody>
      </p:sp>
      <p:sp>
        <p:nvSpPr>
          <p:cNvPr id="229" name="Shape 229"/>
          <p:cNvSpPr>
            <a:spLocks noGrp="1"/>
          </p:cNvSpPr>
          <p:nvPr>
            <p:ph type="body" sz="half" idx="1"/>
          </p:nvPr>
        </p:nvSpPr>
        <p:spPr>
          <a:xfrm>
            <a:off x="444500" y="1816100"/>
            <a:ext cx="3975100" cy="5689600"/>
          </a:xfrm>
          <a:prstGeom prst="rect">
            <a:avLst/>
          </a:prstGeom>
        </p:spPr>
        <p:txBody>
          <a:bodyPr/>
          <a:lstStyle/>
          <a:p>
            <a:pPr marL="0" indent="0">
              <a:buSzTx/>
              <a:buNone/>
            </a:pPr>
            <a:r>
              <a:t>St. Catherine’s biographer, Joseph Dirvin, C.M., maintains that without this solitude in Catherine's life, it is questionable that she would have been able to live a life of sanctity. </a:t>
            </a:r>
          </a:p>
          <a:p>
            <a:pPr marL="0" indent="0">
              <a:buSzTx/>
              <a:buNone/>
            </a:pPr>
            <a:r>
              <a:t>The demands of being known as the favored one by Our Lady would have placed her in a position that would not allow privacy and hiddenness, and this would have been intolerable to her nature.</a:t>
            </a:r>
          </a:p>
        </p:txBody>
      </p:sp>
    </p:spTree>
  </p:cSld>
  <p:clrMapOvr>
    <a:masterClrMapping/>
  </p:clrMapOvr>
  <p:transition xmlns:p14="http://schemas.microsoft.com/office/powerpoint/2010/mai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 name="Cath. en prière a Fain.jpg"/>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
        <p:nvSpPr>
          <p:cNvPr id="232" name="Shape 232"/>
          <p:cNvSpPr>
            <a:spLocks noGrp="1"/>
          </p:cNvSpPr>
          <p:nvPr>
            <p:ph type="title"/>
          </p:nvPr>
        </p:nvSpPr>
        <p:spPr>
          <a:prstGeom prst="rect">
            <a:avLst/>
          </a:prstGeom>
        </p:spPr>
        <p:txBody>
          <a:bodyPr/>
          <a:lstStyle/>
          <a:p>
            <a:r>
              <a:t>St. Catherine’s Youth</a:t>
            </a:r>
          </a:p>
        </p:txBody>
      </p:sp>
      <p:sp>
        <p:nvSpPr>
          <p:cNvPr id="233" name="Shape 233"/>
          <p:cNvSpPr>
            <a:spLocks noGrp="1"/>
          </p:cNvSpPr>
          <p:nvPr>
            <p:ph type="body" sz="half" idx="1"/>
          </p:nvPr>
        </p:nvSpPr>
        <p:spPr>
          <a:xfrm>
            <a:off x="444500" y="1816100"/>
            <a:ext cx="3975100" cy="5689600"/>
          </a:xfrm>
          <a:prstGeom prst="rect">
            <a:avLst/>
          </a:prstGeom>
        </p:spPr>
        <p:txBody>
          <a:bodyPr/>
          <a:lstStyle>
            <a:lvl1pPr marL="0" indent="0">
              <a:buSzTx/>
              <a:buNone/>
            </a:lvl1pPr>
          </a:lstStyle>
          <a:p>
            <a:r>
              <a:t>Catherine was astonishingly contemplative from a young age. She loved to take care of the church and visit Fain Ie Moutiers' rural poor. She was quiet from her earliest years and seemed to love obscurity, treasuring moments of solitude.</a:t>
            </a:r>
          </a:p>
        </p:txBody>
      </p:sp>
    </p:spTree>
  </p:cSld>
  <p:clrMapOvr>
    <a:masterClrMapping/>
  </p:clrMapOvr>
  <p:transition xmlns:p14="http://schemas.microsoft.com/office/powerpoint/2010/mai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 name="Cath chasse.jpg"/>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xfrm>
            <a:off x="5080000" y="0"/>
            <a:ext cx="5080000" cy="7620000"/>
          </a:xfrm>
          <a:prstGeom prst="rect">
            <a:avLst/>
          </a:prstGeom>
        </p:spPr>
      </p:pic>
      <p:sp>
        <p:nvSpPr>
          <p:cNvPr id="236" name="Shape 236"/>
          <p:cNvSpPr>
            <a:spLocks noGrp="1"/>
          </p:cNvSpPr>
          <p:nvPr>
            <p:ph type="title"/>
          </p:nvPr>
        </p:nvSpPr>
        <p:spPr>
          <a:prstGeom prst="rect">
            <a:avLst/>
          </a:prstGeom>
        </p:spPr>
        <p:txBody>
          <a:bodyPr/>
          <a:lstStyle/>
          <a:p>
            <a:r>
              <a:t>Protection from the Limelight</a:t>
            </a:r>
          </a:p>
        </p:txBody>
      </p:sp>
      <p:sp>
        <p:nvSpPr>
          <p:cNvPr id="237" name="Shape 237"/>
          <p:cNvSpPr>
            <a:spLocks noGrp="1"/>
          </p:cNvSpPr>
          <p:nvPr>
            <p:ph type="body" sz="half" idx="1"/>
          </p:nvPr>
        </p:nvSpPr>
        <p:spPr>
          <a:xfrm>
            <a:off x="444500" y="1816100"/>
            <a:ext cx="3975100" cy="5689600"/>
          </a:xfrm>
          <a:prstGeom prst="rect">
            <a:avLst/>
          </a:prstGeom>
        </p:spPr>
        <p:txBody>
          <a:bodyPr/>
          <a:lstStyle>
            <a:lvl1pPr marL="0" indent="0">
              <a:buSzTx/>
              <a:buNone/>
            </a:lvl1pPr>
          </a:lstStyle>
          <a:p>
            <a:r>
              <a:t>Laurentin and Dirvin both suggest in their accounts of her life that Our Lady protected her from the suffering of being placed in the limelight from the apparitions: "Catherine herself in the last months of her life... said to her superior: "Since I haven't much longer to live, I feel that the moment to speak out has come. But, as the Blessed Mother told me to speak only to my confessor, I shall say nothing to you until I have asked Our Lady's permission in prayer."</a:t>
            </a:r>
          </a:p>
        </p:txBody>
      </p:sp>
    </p:spTree>
  </p:cSld>
  <p:clrMapOvr>
    <a:masterClrMapping/>
  </p:clrMapOvr>
  <p:transition xmlns:p14="http://schemas.microsoft.com/office/powerpoint/2010/mai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 name="ALADEL J-M.jpg"/>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xfrm>
            <a:off x="5080000" y="0"/>
            <a:ext cx="5080000" cy="7620000"/>
          </a:xfrm>
          <a:prstGeom prst="rect">
            <a:avLst/>
          </a:prstGeom>
        </p:spPr>
      </p:pic>
      <p:sp>
        <p:nvSpPr>
          <p:cNvPr id="240" name="Shape 240"/>
          <p:cNvSpPr>
            <a:spLocks noGrp="1"/>
          </p:cNvSpPr>
          <p:nvPr>
            <p:ph type="title"/>
          </p:nvPr>
        </p:nvSpPr>
        <p:spPr>
          <a:prstGeom prst="rect">
            <a:avLst/>
          </a:prstGeom>
        </p:spPr>
        <p:txBody>
          <a:bodyPr/>
          <a:lstStyle/>
          <a:p>
            <a:r>
              <a:t>Struggle for Fulfillment of Mary’s Requests</a:t>
            </a:r>
          </a:p>
        </p:txBody>
      </p:sp>
      <p:sp>
        <p:nvSpPr>
          <p:cNvPr id="241" name="Shape 241"/>
          <p:cNvSpPr>
            <a:spLocks noGrp="1"/>
          </p:cNvSpPr>
          <p:nvPr>
            <p:ph type="body" sz="half" idx="1"/>
          </p:nvPr>
        </p:nvSpPr>
        <p:spPr>
          <a:xfrm>
            <a:off x="444500" y="1816100"/>
            <a:ext cx="3975100" cy="5689600"/>
          </a:xfrm>
          <a:prstGeom prst="rect">
            <a:avLst/>
          </a:prstGeom>
        </p:spPr>
        <p:txBody>
          <a:bodyPr/>
          <a:lstStyle/>
          <a:p>
            <a:pPr marL="0" indent="0">
              <a:buSzTx/>
              <a:buNone/>
            </a:pPr>
            <a:r>
              <a:t>The irony of Catherine's solitude was that it was also her greatest suffering in the continuous and strained refusals on the part of Father Jean Marie Aladel, C.M., Sister Dufes, and Father Jules Chinchon, C.M., to fulfill the requests of Blessed Mother through her. Catherine had to wait </a:t>
            </a:r>
            <a:r>
              <a:rPr b="1"/>
              <a:t>two years</a:t>
            </a:r>
            <a:r>
              <a:t> for the medal to be struck through the intervention of Father Aladel and </a:t>
            </a:r>
            <a:r>
              <a:rPr b="1"/>
              <a:t>forty years </a:t>
            </a:r>
            <a:r>
              <a:t>for the statue of the Virgin with the globe (Virgo Potens).</a:t>
            </a:r>
          </a:p>
        </p:txBody>
      </p:sp>
      <p:sp>
        <p:nvSpPr>
          <p:cNvPr id="242" name="Shape 242"/>
          <p:cNvSpPr/>
          <p:nvPr/>
        </p:nvSpPr>
        <p:spPr>
          <a:xfrm>
            <a:off x="6407016" y="7207530"/>
            <a:ext cx="2435000" cy="34897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b">
            <a:spAutoFit/>
          </a:bodyPr>
          <a:lstStyle>
            <a:lvl1pPr>
              <a:defRPr sz="1800"/>
            </a:lvl1pPr>
          </a:lstStyle>
          <a:p>
            <a:r>
              <a:t>Jean Marie Aladel, C.M.</a:t>
            </a:r>
          </a:p>
        </p:txBody>
      </p:sp>
    </p:spTree>
  </p:cSld>
  <p:clrMapOvr>
    <a:masterClrMapping/>
  </p:clrMapOvr>
  <p:transition xmlns:p14="http://schemas.microsoft.com/office/powerpoint/2010/main" spd="slow"/>
</p:sld>
</file>

<file path=ppt/theme/theme1.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a:ea typeface="Helvetica Neue"/>
        <a:cs typeface="Helvetica Neue"/>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a:ea typeface="Helvetica Neue"/>
        <a:cs typeface="Helvetica Neue"/>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1584</Words>
  <Application>Microsoft Macintosh PowerPoint</Application>
  <PresentationFormat>Custom</PresentationFormat>
  <Paragraphs>51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ModernPortfolio</vt:lpstr>
      <vt:lpstr>Solitude of  St. Catherine Labouré</vt:lpstr>
      <vt:lpstr>46-Year Secret</vt:lpstr>
      <vt:lpstr>Who is the favored one?</vt:lpstr>
      <vt:lpstr>Recognized for canonization, in spite of secrecy</vt:lpstr>
      <vt:lpstr>Recognized for canonization, in spite of secrecy (cont’d)</vt:lpstr>
      <vt:lpstr>Solitude: Critical for Catherine</vt:lpstr>
      <vt:lpstr>St. Catherine’s Youth</vt:lpstr>
      <vt:lpstr>Protection from the Limelight</vt:lpstr>
      <vt:lpstr>Struggle for Fulfillment of Mary’s Requests</vt:lpstr>
      <vt:lpstr>Interior Struggle</vt:lpstr>
      <vt:lpstr>Patience</vt:lpstr>
      <vt:lpstr>Pressure on Fr. Aladel to decide</vt:lpstr>
      <vt:lpstr>Other Apparitions</vt:lpstr>
      <vt:lpstr>Virgo Potens</vt:lpstr>
      <vt:lpstr>Challenges</vt:lpstr>
      <vt:lpstr>Managing her emotions</vt:lpstr>
      <vt:lpstr>Despised and rejected, as Jesus was</vt:lpstr>
      <vt:lpstr>Able to leave her solitude, for Mary</vt:lpstr>
      <vt:lpstr>Knowing the right times to leave her solitude</vt:lpstr>
      <vt:lpstr>Source: The Solitude of St. Catharine Labouré by Frances Ryan, DC  http://via.library.depaul.edu/cgi/viewcontent.cgi?article=1142&amp;context=vhj</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Solitude of  St. Catherine Labouré</dc:title>
  <cp:lastModifiedBy>Monica Watson</cp:lastModifiedBy>
  <cp:revision>2</cp:revision>
  <dcterms:modified xsi:type="dcterms:W3CDTF">2017-11-30T13:20:49Z</dcterms:modified>
</cp:coreProperties>
</file>