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1pPr>
    <a:lvl2pPr marL="0" marR="0" indent="228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2pPr>
    <a:lvl3pPr marL="0" marR="0" indent="457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3pPr>
    <a:lvl4pPr marL="0" marR="0" indent="685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4pPr>
    <a:lvl5pPr marL="0" marR="0" indent="9144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5pPr>
    <a:lvl6pPr marL="0" marR="0" indent="11430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6pPr>
    <a:lvl7pPr marL="0" marR="0" indent="13716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7pPr>
    <a:lvl8pPr marL="0" marR="0" indent="16002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8pPr>
    <a:lvl9pPr marL="0" marR="0" indent="182880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0" name="Shape 120"/>
          <p:cNvSpPr/>
          <p:nvPr>
            <p:ph type="sldImg"/>
          </p:nvPr>
        </p:nvSpPr>
        <p:spPr>
          <a:xfrm>
            <a:off x="1143000" y="685800"/>
            <a:ext cx="4572000" cy="3429000"/>
          </a:xfrm>
          <a:prstGeom prst="rect">
            <a:avLst/>
          </a:prstGeom>
        </p:spPr>
        <p:txBody>
          <a:bodyPr/>
          <a:lstStyle/>
          <a:p>
            <a:pPr/>
          </a:p>
        </p:txBody>
      </p:sp>
      <p:sp>
        <p:nvSpPr>
          <p:cNvPr id="121" name="Shape 1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Line"/>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 name="Title Text"/>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13" name="Body Level One…"/>
          <p:cNvSpPr txBox="1"/>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i="1" sz="4800">
                <a:solidFill>
                  <a:srgbClr val="747676"/>
                </a:solidFill>
              </a:defRPr>
            </a:lvl1pPr>
            <a:lvl2pPr marL="0" indent="228600" algn="ctr">
              <a:lnSpc>
                <a:spcPct val="70000"/>
              </a:lnSpc>
              <a:spcBef>
                <a:spcPts val="0"/>
              </a:spcBef>
              <a:buSzTx/>
              <a:buFontTx/>
              <a:buNone/>
              <a:defRPr i="1" sz="4800">
                <a:solidFill>
                  <a:srgbClr val="747676"/>
                </a:solidFill>
              </a:defRPr>
            </a:lvl2pPr>
            <a:lvl3pPr marL="0" indent="457200" algn="ctr">
              <a:lnSpc>
                <a:spcPct val="70000"/>
              </a:lnSpc>
              <a:spcBef>
                <a:spcPts val="0"/>
              </a:spcBef>
              <a:buSzTx/>
              <a:buFontTx/>
              <a:buNone/>
              <a:defRPr i="1" sz="4800">
                <a:solidFill>
                  <a:srgbClr val="747676"/>
                </a:solidFill>
              </a:defRPr>
            </a:lvl3pPr>
            <a:lvl4pPr marL="0" indent="685800" algn="ctr">
              <a:lnSpc>
                <a:spcPct val="70000"/>
              </a:lnSpc>
              <a:spcBef>
                <a:spcPts val="0"/>
              </a:spcBef>
              <a:buSzTx/>
              <a:buFontTx/>
              <a:buNone/>
              <a:defRPr i="1" sz="4800">
                <a:solidFill>
                  <a:srgbClr val="747676"/>
                </a:solidFill>
              </a:defRPr>
            </a:lvl4pPr>
            <a:lvl5pPr marL="0" indent="914400" algn="ctr">
              <a:lnSpc>
                <a:spcPct val="70000"/>
              </a:lnSpc>
              <a:spcBef>
                <a:spcPts val="0"/>
              </a:spcBef>
              <a:buSzTx/>
              <a:buFontTx/>
              <a:buNone/>
              <a:defRPr i="1"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7" name="Type a quote here."/>
          <p:cNvSpPr txBox="1"/>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Type a quote here.</a:t>
            </a:r>
          </a:p>
        </p:txBody>
      </p:sp>
      <p:sp>
        <p:nvSpPr>
          <p:cNvPr id="98" name="-Johnny Appleseed"/>
          <p:cNvSpPr txBox="1"/>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i="1" sz="4800">
                <a:solidFill>
                  <a:srgbClr val="6B6D6D"/>
                </a:solidFill>
              </a:defRPr>
            </a:lvl1pPr>
          </a:lstStyle>
          <a:p>
            <a:pPr/>
            <a:r>
              <a:t>-Johnny Appleseed</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6" name="Image"/>
          <p:cNvSpPr/>
          <p:nvPr>
            <p:ph type="pic" idx="13"/>
          </p:nvPr>
        </p:nvSpPr>
        <p:spPr>
          <a:xfrm>
            <a:off x="-63500" y="-139700"/>
            <a:ext cx="13144500" cy="14280952"/>
          </a:xfrm>
          <a:prstGeom prst="rect">
            <a:avLst/>
          </a:prstGeom>
        </p:spPr>
        <p:txBody>
          <a:bodyPr lIns="91439" tIns="45719" rIns="91439" bIns="45719">
            <a:noAutofit/>
          </a:bodyPr>
          <a:lstStyle/>
          <a:p>
            <a:pPr/>
          </a:p>
        </p:txBody>
      </p:sp>
      <p:sp>
        <p:nvSpPr>
          <p:cNvPr id="107" name="Slide Number"/>
          <p:cNvSpPr txBox="1"/>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1" name="Image"/>
          <p:cNvSpPr/>
          <p:nvPr>
            <p:ph type="pic" idx="13"/>
          </p:nvPr>
        </p:nvSpPr>
        <p:spPr>
          <a:xfrm>
            <a:off x="-25400" y="-1130300"/>
            <a:ext cx="13045441" cy="14173329"/>
          </a:xfrm>
          <a:prstGeom prst="rect">
            <a:avLst/>
          </a:prstGeom>
        </p:spPr>
        <p:txBody>
          <a:bodyPr lIns="91439" tIns="45719" rIns="91439" bIns="45719">
            <a:noAutofit/>
          </a:bodyPr>
          <a:lstStyle/>
          <a:p>
            <a:pPr/>
          </a:p>
        </p:txBody>
      </p:sp>
      <p:sp>
        <p:nvSpPr>
          <p:cNvPr id="22" name="Rectangle"/>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p>
        </p:txBody>
      </p:sp>
      <p:sp>
        <p:nvSpPr>
          <p:cNvPr id="23" name="Body Level One…"/>
          <p:cNvSpPr txBox="1"/>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228600" algn="r">
              <a:lnSpc>
                <a:spcPct val="70000"/>
              </a:lnSpc>
              <a:spcBef>
                <a:spcPts val="600"/>
              </a:spcBef>
              <a:buSzTx/>
              <a:buFontTx/>
              <a:buNone/>
              <a:defRPr i="1" sz="4800">
                <a:solidFill>
                  <a:srgbClr val="747676"/>
                </a:solidFill>
              </a:defRPr>
            </a:lvl2pPr>
            <a:lvl3pPr marL="0" indent="457200" algn="r">
              <a:lnSpc>
                <a:spcPct val="70000"/>
              </a:lnSpc>
              <a:spcBef>
                <a:spcPts val="600"/>
              </a:spcBef>
              <a:buSzTx/>
              <a:buFontTx/>
              <a:buNone/>
              <a:defRPr i="1" sz="4800">
                <a:solidFill>
                  <a:srgbClr val="747676"/>
                </a:solidFill>
              </a:defRPr>
            </a:lvl3pPr>
            <a:lvl4pPr marL="0" indent="685800" algn="r">
              <a:lnSpc>
                <a:spcPct val="70000"/>
              </a:lnSpc>
              <a:spcBef>
                <a:spcPts val="600"/>
              </a:spcBef>
              <a:buSzTx/>
              <a:buFontTx/>
              <a:buNone/>
              <a:defRPr i="1" sz="4800">
                <a:solidFill>
                  <a:srgbClr val="747676"/>
                </a:solidFill>
              </a:defRPr>
            </a:lvl4pPr>
            <a:lvl5pPr marL="0" indent="914400" algn="r">
              <a:lnSpc>
                <a:spcPct val="70000"/>
              </a:lnSpc>
              <a:spcBef>
                <a:spcPts val="600"/>
              </a:spcBef>
              <a:buSzTx/>
              <a:buFontTx/>
              <a:buNone/>
              <a:defRPr i="1"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32" name="Slide Number"/>
          <p:cNvSpPr txBox="1"/>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9" name="Image"/>
          <p:cNvSpPr/>
          <p:nvPr>
            <p:ph type="pic" idx="13"/>
          </p:nvPr>
        </p:nvSpPr>
        <p:spPr>
          <a:xfrm>
            <a:off x="4191000" y="-12700"/>
            <a:ext cx="9779000" cy="9779000"/>
          </a:xfrm>
          <a:prstGeom prst="rect">
            <a:avLst/>
          </a:prstGeom>
        </p:spPr>
        <p:txBody>
          <a:bodyPr lIns="91439" tIns="45719" rIns="91439" bIns="45719">
            <a:noAutofit/>
          </a:bodyPr>
          <a:lstStyle/>
          <a:p>
            <a:pPr/>
          </a:p>
        </p:txBody>
      </p:sp>
      <p:sp>
        <p:nvSpPr>
          <p:cNvPr id="40" name="Line"/>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41" name="Title Text"/>
          <p:cNvSpPr txBox="1"/>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42" name="Body Level One…"/>
          <p:cNvSpPr txBox="1"/>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i="1" sz="4800">
                <a:solidFill>
                  <a:srgbClr val="747676"/>
                </a:solidFill>
              </a:defRPr>
            </a:lvl1pPr>
            <a:lvl2pPr marL="0" indent="228600" algn="r">
              <a:lnSpc>
                <a:spcPct val="70000"/>
              </a:lnSpc>
              <a:spcBef>
                <a:spcPts val="600"/>
              </a:spcBef>
              <a:buSzTx/>
              <a:buFontTx/>
              <a:buNone/>
              <a:defRPr i="1" sz="4800">
                <a:solidFill>
                  <a:srgbClr val="747676"/>
                </a:solidFill>
              </a:defRPr>
            </a:lvl2pPr>
            <a:lvl3pPr marL="0" indent="457200" algn="r">
              <a:lnSpc>
                <a:spcPct val="70000"/>
              </a:lnSpc>
              <a:spcBef>
                <a:spcPts val="600"/>
              </a:spcBef>
              <a:buSzTx/>
              <a:buFontTx/>
              <a:buNone/>
              <a:defRPr i="1" sz="4800">
                <a:solidFill>
                  <a:srgbClr val="747676"/>
                </a:solidFill>
              </a:defRPr>
            </a:lvl3pPr>
            <a:lvl4pPr marL="0" indent="685800" algn="r">
              <a:lnSpc>
                <a:spcPct val="70000"/>
              </a:lnSpc>
              <a:spcBef>
                <a:spcPts val="600"/>
              </a:spcBef>
              <a:buSzTx/>
              <a:buFontTx/>
              <a:buNone/>
              <a:defRPr i="1" sz="4800">
                <a:solidFill>
                  <a:srgbClr val="747676"/>
                </a:solidFill>
              </a:defRPr>
            </a:lvl4pPr>
            <a:lvl5pPr marL="0" indent="914400" algn="r">
              <a:lnSpc>
                <a:spcPct val="70000"/>
              </a:lnSpc>
              <a:spcBef>
                <a:spcPts val="600"/>
              </a:spcBef>
              <a:buSzTx/>
              <a:buFontTx/>
              <a:buNone/>
              <a:defRPr i="1" sz="4800">
                <a:solidFill>
                  <a:srgbClr val="747676"/>
                </a:solidFill>
              </a:defRPr>
            </a:lvl5p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0" name="Line"/>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51" name="Title Text"/>
          <p:cNvSpPr txBox="1"/>
          <p:nvPr>
            <p:ph type="title"/>
          </p:nvPr>
        </p:nvSpPr>
        <p:spPr>
          <a:prstGeom prst="rect">
            <a:avLst/>
          </a:prstGeom>
        </p:spPr>
        <p:txBody>
          <a:bodyPr/>
          <a:lstStyle/>
          <a:p>
            <a:pPr/>
            <a:r>
              <a:t>Title Text</a:t>
            </a:r>
          </a:p>
        </p:txBody>
      </p:sp>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9" name="Line"/>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0" name="Title Text"/>
          <p:cNvSpPr txBox="1"/>
          <p:nvPr>
            <p:ph type="title"/>
          </p:nvPr>
        </p:nvSpPr>
        <p:spPr>
          <a:prstGeom prst="rect">
            <a:avLst/>
          </a:prstGeom>
        </p:spPr>
        <p:txBody>
          <a:bodyPr/>
          <a:lstStyle/>
          <a:p>
            <a:pPr/>
            <a:r>
              <a:t>Title Text</a:t>
            </a:r>
          </a:p>
        </p:txBody>
      </p:sp>
      <p:sp>
        <p:nvSpPr>
          <p:cNvPr id="6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9" name="Image"/>
          <p:cNvSpPr/>
          <p:nvPr>
            <p:ph type="pic" idx="13"/>
          </p:nvPr>
        </p:nvSpPr>
        <p:spPr>
          <a:xfrm>
            <a:off x="-203200" y="-12700"/>
            <a:ext cx="9000805" cy="9779000"/>
          </a:xfrm>
          <a:prstGeom prst="rect">
            <a:avLst/>
          </a:prstGeom>
        </p:spPr>
        <p:txBody>
          <a:bodyPr lIns="91439" tIns="45719" rIns="91439" bIns="45719">
            <a:noAutofit/>
          </a:bodyPr>
          <a:lstStyle/>
          <a:p>
            <a:pPr/>
          </a:p>
        </p:txBody>
      </p:sp>
      <p:sp>
        <p:nvSpPr>
          <p:cNvPr id="70" name="Body Level One…"/>
          <p:cNvSpPr txBox="1"/>
          <p:nvPr>
            <p:ph type="body" sz="half" idx="1"/>
          </p:nvPr>
        </p:nvSpPr>
        <p:spPr>
          <a:xfrm>
            <a:off x="7023100" y="142676"/>
            <a:ext cx="5397500" cy="8887024"/>
          </a:xfrm>
          <a:prstGeom prst="rect">
            <a:avLst/>
          </a:prstGeom>
        </p:spPr>
        <p:txBody>
          <a:bodyPr anchor="ctr"/>
          <a:lstStyle>
            <a:lvl1pPr marL="0" indent="0">
              <a:buSzTx/>
              <a:buFontTx/>
              <a:buNone/>
              <a:defRPr sz="2800"/>
            </a:lvl1pPr>
            <a:lvl2pPr marL="0" indent="228600">
              <a:buSzTx/>
              <a:buFontTx/>
              <a:buNone/>
              <a:defRPr sz="2800"/>
            </a:lvl2pPr>
            <a:lvl3pPr marL="0" indent="457200">
              <a:buSzTx/>
              <a:buFontTx/>
              <a:buNone/>
              <a:defRPr sz="2800"/>
            </a:lvl3pPr>
            <a:lvl4pPr marL="0" indent="685800">
              <a:buSzTx/>
              <a:buFontTx/>
              <a:buNone/>
              <a:defRPr sz="2800"/>
            </a:lvl4pPr>
            <a:lvl5pPr marL="0" indent="914400">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6" name="Image"/>
          <p:cNvSpPr/>
          <p:nvPr>
            <p:ph type="pic" idx="13"/>
          </p:nvPr>
        </p:nvSpPr>
        <p:spPr>
          <a:xfrm>
            <a:off x="571500" y="508000"/>
            <a:ext cx="7454900" cy="8099439"/>
          </a:xfrm>
          <a:prstGeom prst="rect">
            <a:avLst/>
          </a:prstGeom>
        </p:spPr>
        <p:txBody>
          <a:bodyPr lIns="91439" tIns="45719" rIns="91439" bIns="45719">
            <a:noAutofit/>
          </a:bodyPr>
          <a:lstStyle/>
          <a:p>
            <a:pPr/>
          </a:p>
        </p:txBody>
      </p:sp>
      <p:sp>
        <p:nvSpPr>
          <p:cNvPr id="87" name="Image"/>
          <p:cNvSpPr/>
          <p:nvPr>
            <p:ph type="pic" sz="quarter" idx="14"/>
          </p:nvPr>
        </p:nvSpPr>
        <p:spPr>
          <a:xfrm>
            <a:off x="7944067" y="424462"/>
            <a:ext cx="5275146" cy="4559301"/>
          </a:xfrm>
          <a:prstGeom prst="rect">
            <a:avLst/>
          </a:prstGeom>
        </p:spPr>
        <p:txBody>
          <a:bodyPr lIns="91439" tIns="45719" rIns="91439" bIns="45719">
            <a:noAutofit/>
          </a:bodyPr>
          <a:lstStyle/>
          <a:p>
            <a:pPr/>
          </a:p>
        </p:txBody>
      </p:sp>
      <p:sp>
        <p:nvSpPr>
          <p:cNvPr id="88" name="Image"/>
          <p:cNvSpPr/>
          <p:nvPr>
            <p:ph type="pic" sz="quarter" idx="15"/>
          </p:nvPr>
        </p:nvSpPr>
        <p:spPr>
          <a:xfrm>
            <a:off x="8102600" y="4267200"/>
            <a:ext cx="4470400" cy="4470400"/>
          </a:xfrm>
          <a:prstGeom prst="rect">
            <a:avLst/>
          </a:prstGeom>
        </p:spPr>
        <p:txBody>
          <a:bodyPr lIns="91439" tIns="45719" rIns="91439" bIns="45719">
            <a:noAutofit/>
          </a:bodyPr>
          <a:lstStyle/>
          <a:p>
            <a:pPr/>
          </a:p>
        </p:txBody>
      </p:sp>
      <p:sp>
        <p:nvSpPr>
          <p:cNvPr id="89" name="Body Level One…"/>
          <p:cNvSpPr txBox="1"/>
          <p:nvPr>
            <p:ph type="body" sz="quarter" idx="1"/>
          </p:nvPr>
        </p:nvSpPr>
        <p:spPr>
          <a:xfrm>
            <a:off x="571500" y="8051800"/>
            <a:ext cx="11861800" cy="1333500"/>
          </a:xfrm>
          <a:prstGeom prst="rect">
            <a:avLst/>
          </a:prstGeom>
        </p:spPr>
        <p:txBody>
          <a:bodyPr/>
          <a:lstStyle>
            <a:lvl1pPr marL="0" indent="0">
              <a:spcBef>
                <a:spcPts val="1400"/>
              </a:spcBef>
              <a:buSzTx/>
              <a:buFontTx/>
              <a:buNone/>
              <a:defRPr i="1" spc="28" sz="2800"/>
            </a:lvl1pPr>
            <a:lvl2pPr marL="0" indent="228600">
              <a:spcBef>
                <a:spcPts val="1400"/>
              </a:spcBef>
              <a:buSzTx/>
              <a:buFontTx/>
              <a:buNone/>
              <a:defRPr i="1" spc="28" sz="2800"/>
            </a:lvl2pPr>
            <a:lvl3pPr marL="0" indent="457200">
              <a:spcBef>
                <a:spcPts val="1400"/>
              </a:spcBef>
              <a:buSzTx/>
              <a:buFontTx/>
              <a:buNone/>
              <a:defRPr i="1" spc="28" sz="2800"/>
            </a:lvl3pPr>
            <a:lvl4pPr marL="0" indent="685800">
              <a:spcBef>
                <a:spcPts val="1400"/>
              </a:spcBef>
              <a:buSzTx/>
              <a:buFontTx/>
              <a:buNone/>
              <a:defRPr i="1" spc="28" sz="2800"/>
            </a:lvl4pPr>
            <a:lvl5pPr marL="0" indent="914400">
              <a:spcBef>
                <a:spcPts val="1400"/>
              </a:spcBef>
              <a:buSzTx/>
              <a:buFontTx/>
              <a:buNone/>
              <a:defRPr i="1" spc="28" sz="28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i="0" spc="0" sz="1600">
                <a:solidFill>
                  <a:srgbClr val="747676"/>
                </a:solidFill>
                <a:latin typeface="DIN Alternate"/>
                <a:ea typeface="DIN Alternate"/>
                <a:cs typeface="DIN Alternate"/>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b="0" baseline="0" cap="all" i="0" spc="0" strike="noStrike" sz="5200" u="none">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solidFill>
            <a:srgbClr val="5C5C5C"/>
          </a:solidFill>
          <a:uFillTx/>
          <a:latin typeface="Iowan Old Style"/>
          <a:ea typeface="Iowan Old Style"/>
          <a:cs typeface="Iowan Old Style"/>
          <a:sym typeface="Iowan Old Style"/>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DIN Alternat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via.library.depaul.edu/vhj/vol12/iss2/5" TargetMode="External"/><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st-louise-facebook.jpg" descr="st-louise-facebook.jpg"/>
          <p:cNvPicPr>
            <a:picLocks noChangeAspect="1"/>
          </p:cNvPicPr>
          <p:nvPr>
            <p:ph type="pic" idx="13"/>
          </p:nvPr>
        </p:nvPicPr>
        <p:blipFill>
          <a:blip r:embed="rId2">
            <a:extLst/>
          </a:blip>
          <a:srcRect l="15000" t="0" r="15000" b="0"/>
          <a:stretch>
            <a:fillRect/>
          </a:stretch>
        </p:blipFill>
        <p:spPr>
          <a:xfrm>
            <a:off x="0" y="0"/>
            <a:ext cx="13004800" cy="9753600"/>
          </a:xfrm>
          <a:prstGeom prst="rect">
            <a:avLst/>
          </a:prstGeom>
        </p:spPr>
      </p:pic>
      <p:sp>
        <p:nvSpPr>
          <p:cNvPr id="124" name="the driving force of St. Louise de Marillac’s life"/>
          <p:cNvSpPr txBox="1"/>
          <p:nvPr>
            <p:ph type="body" sz="quarter" idx="1"/>
          </p:nvPr>
        </p:nvSpPr>
        <p:spPr>
          <a:prstGeom prst="rect">
            <a:avLst/>
          </a:prstGeom>
        </p:spPr>
        <p:txBody>
          <a:bodyPr/>
          <a:lstStyle>
            <a:lvl1pPr algn="ctr">
              <a:defRPr>
                <a:solidFill>
                  <a:srgbClr val="FFFFFF"/>
                </a:solidFill>
                <a:effectLst>
                  <a:outerShdw sx="100000" sy="100000" kx="0" ky="0" algn="b" rotWithShape="0" blurRad="12700" dist="63500" dir="3669638">
                    <a:srgbClr val="000000"/>
                  </a:outerShdw>
                </a:effectLst>
              </a:defRPr>
            </a:lvl1pPr>
          </a:lstStyle>
          <a:p>
            <a:pPr/>
            <a:r>
              <a:t>the driving force of St. Louise de Marillac’s life </a:t>
            </a:r>
          </a:p>
        </p:txBody>
      </p:sp>
      <p:sp>
        <p:nvSpPr>
          <p:cNvPr id="125" name="Love"/>
          <p:cNvSpPr txBox="1"/>
          <p:nvPr/>
        </p:nvSpPr>
        <p:spPr>
          <a:xfrm>
            <a:off x="851775" y="4127499"/>
            <a:ext cx="3828588" cy="284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pc="158" sz="15800">
                <a:solidFill>
                  <a:schemeClr val="accent5">
                    <a:satOff val="7361"/>
                    <a:lumOff val="7535"/>
                  </a:schemeClr>
                </a:solidFill>
              </a:defRPr>
            </a:lvl1pPr>
          </a:lstStyle>
          <a:p>
            <a:pPr/>
            <a:r>
              <a:t>Love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LOD17C~2.jpg" descr="LOD17C~2.jpg"/>
          <p:cNvPicPr>
            <a:picLocks noChangeAspect="1"/>
          </p:cNvPicPr>
          <p:nvPr>
            <p:ph type="pic" idx="13"/>
          </p:nvPr>
        </p:nvPicPr>
        <p:blipFill>
          <a:blip r:embed="rId2">
            <a:extLst/>
          </a:blip>
          <a:srcRect l="0" t="169" r="0" b="0"/>
          <a:stretch>
            <a:fillRect/>
          </a:stretch>
        </p:blipFill>
        <p:spPr>
          <a:xfrm rot="60000">
            <a:off x="21169" y="38284"/>
            <a:ext cx="13004801" cy="7327614"/>
          </a:xfrm>
          <a:prstGeom prst="rect">
            <a:avLst/>
          </a:prstGeom>
        </p:spPr>
      </p:pic>
      <p:sp>
        <p:nvSpPr>
          <p:cNvPr id="152" name="Rectangle"/>
          <p:cNvSpPr/>
          <p:nvPr>
            <p:ph type="body" idx="14"/>
          </p:nvPr>
        </p:nvSpPr>
        <p:spPr>
          <a:xfrm>
            <a:off x="0" y="7381329"/>
            <a:ext cx="13004800" cy="1648371"/>
          </a:xfrm>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p>
        </p:txBody>
      </p:sp>
      <p:sp>
        <p:nvSpPr>
          <p:cNvPr id="153" name="While [St. Louise] recognized that [love] could at times be difficult, that it must always respect the individual, and that it often called for great virtue, she never tired of reminding them that it was to this love that they were called and that without it the Company could not endure."/>
          <p:cNvSpPr txBox="1"/>
          <p:nvPr>
            <p:ph type="body" sz="quarter" idx="1"/>
          </p:nvPr>
        </p:nvSpPr>
        <p:spPr>
          <a:xfrm>
            <a:off x="571500" y="7407919"/>
            <a:ext cx="11861800" cy="2071987"/>
          </a:xfrm>
          <a:prstGeom prst="rect">
            <a:avLst/>
          </a:prstGeom>
        </p:spPr>
        <p:txBody>
          <a:bodyPr>
            <a:noAutofit/>
          </a:bodyPr>
          <a:lstStyle>
            <a:lvl1pPr algn="l">
              <a:lnSpc>
                <a:spcPct val="100000"/>
              </a:lnSpc>
              <a:defRPr i="0" sz="2800"/>
            </a:lvl1pPr>
          </a:lstStyle>
          <a:p>
            <a:pPr/>
            <a:r>
              <a:t>While [St. Louise] recognized that [love] could at times be difficult, that it must always respect the individual, and that it often called for great virtue, she never tired of reminding them that it was to this love that they were called and that without it the Company could not endure.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LOD17A~1.jpg" descr="LOD17A~1.jpg"/>
          <p:cNvPicPr>
            <a:picLocks noChangeAspect="1"/>
          </p:cNvPicPr>
          <p:nvPr>
            <p:ph type="pic" idx="13"/>
          </p:nvPr>
        </p:nvPicPr>
        <p:blipFill>
          <a:blip r:embed="rId2">
            <a:extLst/>
          </a:blip>
          <a:srcRect l="5495" t="0" r="5495" b="0"/>
          <a:stretch>
            <a:fillRect/>
          </a:stretch>
        </p:blipFill>
        <p:spPr>
          <a:xfrm>
            <a:off x="0" y="0"/>
            <a:ext cx="6438900" cy="9753600"/>
          </a:xfrm>
          <a:prstGeom prst="rect">
            <a:avLst/>
          </a:prstGeom>
        </p:spPr>
      </p:pic>
      <p:sp>
        <p:nvSpPr>
          <p:cNvPr id="156" name="In one of her meditations she wrote, “The soul that truly loves God must seek nothing more. The greatest happiness it can experience is to cooperate in rendering glory to Him ... the unique object of all our affections.”…"/>
          <p:cNvSpPr txBox="1"/>
          <p:nvPr>
            <p:ph type="body" sz="half" idx="1"/>
          </p:nvPr>
        </p:nvSpPr>
        <p:spPr>
          <a:prstGeom prst="rect">
            <a:avLst/>
          </a:prstGeom>
        </p:spPr>
        <p:txBody>
          <a:bodyPr/>
          <a:lstStyle/>
          <a:p>
            <a:pPr defTabSz="566674">
              <a:spcBef>
                <a:spcPts val="1700"/>
              </a:spcBef>
              <a:defRPr sz="2716"/>
            </a:pPr>
            <a:r>
              <a:t>In one of her meditations she wrote, “The soul that truly loves God must seek nothing more. The greatest happiness it can experience is to cooperate in rendering glory to Him ... the unique object of all our affections.”</a:t>
            </a:r>
          </a:p>
          <a:p>
            <a:pPr defTabSz="566674">
              <a:spcBef>
                <a:spcPts val="1700"/>
              </a:spcBef>
              <a:defRPr sz="2716"/>
            </a:pPr>
            <a:r>
              <a:t>Louise concluded this meditation thus: “Blessed are they who employ the full power of their love so as to make the love of their Master the soul proprietor of their hearts … Blessed, therefore, are they who help others to fulfill their obligations to Him.”</a:t>
            </a:r>
          </a:p>
          <a:p>
            <a:pPr defTabSz="566674">
              <a:spcBef>
                <a:spcPts val="1700"/>
              </a:spcBef>
              <a:defRPr sz="1843"/>
            </a:pPr>
            <a:r>
              <a:t>(“The Purity of Love Necessary to Receive the Holy Spirit," A.25)</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LOD78E~1.jpg" descr="LOD78E~1.jpg"/>
          <p:cNvPicPr>
            <a:picLocks noChangeAspect="1"/>
          </p:cNvPicPr>
          <p:nvPr>
            <p:ph type="pic" idx="13"/>
          </p:nvPr>
        </p:nvPicPr>
        <p:blipFill>
          <a:blip r:embed="rId2">
            <a:extLst/>
          </a:blip>
          <a:srcRect l="15060" t="0" r="15060" b="0"/>
          <a:stretch>
            <a:fillRect/>
          </a:stretch>
        </p:blipFill>
        <p:spPr>
          <a:xfrm>
            <a:off x="0" y="0"/>
            <a:ext cx="6438900" cy="9753600"/>
          </a:xfrm>
          <a:prstGeom prst="rect">
            <a:avLst/>
          </a:prstGeom>
        </p:spPr>
      </p:pic>
      <p:sp>
        <p:nvSpPr>
          <p:cNvPr id="159" name="Louise is surely thinking here of her companions on her spiritual journey who had helped her to fulfill her obligations to God.…"/>
          <p:cNvSpPr txBox="1"/>
          <p:nvPr>
            <p:ph type="body" sz="half" idx="1"/>
          </p:nvPr>
        </p:nvSpPr>
        <p:spPr>
          <a:prstGeom prst="rect">
            <a:avLst/>
          </a:prstGeom>
        </p:spPr>
        <p:txBody>
          <a:bodyPr/>
          <a:lstStyle/>
          <a:p>
            <a:pPr/>
            <a:r>
              <a:t>Louise is surely thinking here of her companions on her spiritual journey who had helped her to fulfill her obligations to God. </a:t>
            </a:r>
          </a:p>
          <a:p>
            <a:pPr/>
            <a:r>
              <a:t>Her correspondence reveals that, in her later years, her friendship with the sisters and with some of the Ladies of Charity had meant more and more to her. </a:t>
            </a:r>
          </a:p>
          <a:p>
            <a:pPr/>
            <a:r>
              <a:t>Yet it was at the same time a period during which she was little by little detaching herself from everything that was not God himself.</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Image" descr="Image"/>
          <p:cNvPicPr>
            <a:picLocks noChangeAspect="1"/>
          </p:cNvPicPr>
          <p:nvPr>
            <p:ph type="pic" idx="13"/>
          </p:nvPr>
        </p:nvPicPr>
        <p:blipFill>
          <a:blip r:embed="rId2">
            <a:extLst/>
          </a:blip>
          <a:srcRect l="10390" t="0" r="10390" b="0"/>
          <a:stretch>
            <a:fillRect/>
          </a:stretch>
        </p:blipFill>
        <p:spPr>
          <a:xfrm>
            <a:off x="0" y="0"/>
            <a:ext cx="6438900" cy="9753600"/>
          </a:xfrm>
          <a:prstGeom prst="rect">
            <a:avLst/>
          </a:prstGeom>
        </p:spPr>
      </p:pic>
      <p:sp>
        <p:nvSpPr>
          <p:cNvPr id="162" name="However, it is unquestionable that she is referring, in the above text, to Vincent, the one in whom she had found strength and support for thirty-six years. She had come to realize, albeit painfully, what Vincent referred to in his 1660 letter to Mathurine Guerin as “the great secret of the spiritual life” … Through his freeing friendship she had at last been able to “abandon to [God] all that [she loved] by abandoning [herself] to all that He [willed].”…"/>
          <p:cNvSpPr txBox="1"/>
          <p:nvPr>
            <p:ph type="body" sz="half" idx="1"/>
          </p:nvPr>
        </p:nvSpPr>
        <p:spPr>
          <a:prstGeom prst="rect">
            <a:avLst/>
          </a:prstGeom>
        </p:spPr>
        <p:txBody>
          <a:bodyPr/>
          <a:lstStyle/>
          <a:p>
            <a:pPr/>
            <a:r>
              <a:t>However, it is unquestionable that she is referring, in the above text, to Vincent, the one in whom she had found strength and support for thirty-six years. She had come to realize, albeit painfully, what Vincent referred to in his 1660 letter to Mathurine Guerin as “the great secret of the spiritual life” … Through his freeing friendship she had at last been able to “abandon to [God] all that [she loved] by abandoning [herself] to all that He [willed].” </a:t>
            </a:r>
          </a:p>
          <a:p>
            <a:pPr/>
            <a:r>
              <a:rPr sz="1900"/>
              <a:t>(Vincent de Paul to Mathurine Guerin, 3 March 1660, CCD, ed. Pierre Coste, CM., 8:255)</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LOD184~1.jpg" descr="LOD184~1.jpg"/>
          <p:cNvPicPr>
            <a:picLocks noChangeAspect="1"/>
          </p:cNvPicPr>
          <p:nvPr>
            <p:ph type="pic" idx="13"/>
          </p:nvPr>
        </p:nvPicPr>
        <p:blipFill>
          <a:blip r:embed="rId2">
            <a:extLst/>
          </a:blip>
          <a:srcRect l="2378" t="0" r="2378" b="0"/>
          <a:stretch>
            <a:fillRect/>
          </a:stretch>
        </p:blipFill>
        <p:spPr>
          <a:xfrm>
            <a:off x="0" y="0"/>
            <a:ext cx="6438900" cy="9753600"/>
          </a:xfrm>
          <a:prstGeom prst="rect">
            <a:avLst/>
          </a:prstGeom>
        </p:spPr>
      </p:pic>
      <p:sp>
        <p:nvSpPr>
          <p:cNvPr id="165" name="In the end she could be fully united with her beloved, exclaiming with the psalmist,…"/>
          <p:cNvSpPr txBox="1"/>
          <p:nvPr>
            <p:ph type="body" sz="half" idx="1"/>
          </p:nvPr>
        </p:nvSpPr>
        <p:spPr>
          <a:prstGeom prst="rect">
            <a:avLst/>
          </a:prstGeom>
        </p:spPr>
        <p:txBody>
          <a:bodyPr/>
          <a:lstStyle/>
          <a:p>
            <a:pPr/>
            <a:r>
              <a:t>In the end she could be fully united with her beloved, exclaiming with the psalmist, </a:t>
            </a:r>
          </a:p>
          <a:p>
            <a:pPr/>
            <a:r>
              <a:t>“The Lord has been my strength; He has led me into freedom. He saved me because he loves me.”</a:t>
            </a:r>
          </a:p>
          <a:p>
            <a:pPr>
              <a:defRPr sz="2500"/>
            </a:pPr>
            <a:r>
              <a:t>Psalm 18:19-20</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ource: Sullivan, Louise D.C. (1991) &quot;The Spirituality of Louise de Marillac: Moved by the Spirit to Charity,&quot;…"/>
          <p:cNvSpPr txBox="1"/>
          <p:nvPr>
            <p:ph type="body" idx="13"/>
          </p:nvPr>
        </p:nvSpPr>
        <p:spPr>
          <a:xfrm>
            <a:off x="1257300" y="2555875"/>
            <a:ext cx="10490200" cy="2705100"/>
          </a:xfrm>
          <a:prstGeom prst="rect">
            <a:avLst/>
          </a:prstGeom>
        </p:spPr>
        <p:txBody>
          <a:bodyPr/>
          <a:lstStyle/>
          <a:p>
            <a:pPr>
              <a:defRPr sz="3300"/>
            </a:pPr>
            <a:r>
              <a:t>Source: Sullivan, Louise D.C. (1991) "</a:t>
            </a:r>
            <a:r>
              <a:rPr i="1"/>
              <a:t>The Spirituality of Louise de Marillac: Moved by the Spirit to Charity</a:t>
            </a:r>
            <a:r>
              <a:t>," </a:t>
            </a:r>
          </a:p>
          <a:p>
            <a:pPr>
              <a:defRPr sz="3300"/>
            </a:pPr>
            <a:r>
              <a:rPr sz="2800"/>
              <a:t>Vincentian Heritage Journal: Vol. 12: Iss. 2, Article 5.</a:t>
            </a:r>
          </a:p>
          <a:p>
            <a:pPr>
              <a:defRPr sz="3300"/>
            </a:pPr>
            <a:r>
              <a:t>Available online at: </a:t>
            </a:r>
            <a:r>
              <a:rPr u="sng">
                <a:hlinkClick r:id="rId2" invalidUrl="" action="" tgtFrame="" tooltip="" history="1" highlightClick="0" endSnd="0"/>
              </a:rPr>
              <a:t>Depaul University Library</a:t>
            </a:r>
          </a:p>
        </p:txBody>
      </p:sp>
      <p:pic>
        <p:nvPicPr>
          <p:cNvPr id="168" name="dot-famvin-logo-1.png" descr="dot-famvin-logo-1.png"/>
          <p:cNvPicPr>
            <a:picLocks noChangeAspect="1"/>
          </p:cNvPicPr>
          <p:nvPr/>
        </p:nvPicPr>
        <p:blipFill>
          <a:blip r:embed="rId3">
            <a:extLst/>
          </a:blip>
          <a:stretch>
            <a:fillRect/>
          </a:stretch>
        </p:blipFill>
        <p:spPr>
          <a:xfrm>
            <a:off x="10157196" y="8676590"/>
            <a:ext cx="2469899" cy="628122"/>
          </a:xfrm>
          <a:prstGeom prst="rect">
            <a:avLst/>
          </a:prstGeom>
          <a:ln w="12700">
            <a:miter lim="400000"/>
          </a:ln>
        </p:spPr>
      </p:pic>
      <p:sp>
        <p:nvSpPr>
          <p:cNvPr id="169" name="presentation by"/>
          <p:cNvSpPr txBox="1"/>
          <p:nvPr/>
        </p:nvSpPr>
        <p:spPr>
          <a:xfrm>
            <a:off x="7692905" y="8848724"/>
            <a:ext cx="2293080"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presentation by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LOD972~2.jpg" descr="LOD972~2.jpg"/>
          <p:cNvPicPr>
            <a:picLocks noChangeAspect="1"/>
          </p:cNvPicPr>
          <p:nvPr>
            <p:ph type="pic" idx="13"/>
          </p:nvPr>
        </p:nvPicPr>
        <p:blipFill>
          <a:blip r:embed="rId2">
            <a:extLst/>
          </a:blip>
          <a:srcRect l="8551" t="0" r="8551" b="0"/>
          <a:stretch>
            <a:fillRect/>
          </a:stretch>
        </p:blipFill>
        <p:spPr>
          <a:xfrm>
            <a:off x="0" y="0"/>
            <a:ext cx="6438900" cy="9753600"/>
          </a:xfrm>
          <a:prstGeom prst="rect">
            <a:avLst/>
          </a:prstGeom>
        </p:spPr>
      </p:pic>
      <p:sp>
        <p:nvSpPr>
          <p:cNvPr id="128" name="Towards the end of her life, during the last phase of St. Louise’s spiritual journey, the love of Jesus Christ crucified  urged her on toward the love of total abandonment which is union with God."/>
          <p:cNvSpPr txBox="1"/>
          <p:nvPr>
            <p:ph type="body" sz="half" idx="1"/>
          </p:nvPr>
        </p:nvSpPr>
        <p:spPr>
          <a:prstGeom prst="rect">
            <a:avLst/>
          </a:prstGeom>
        </p:spPr>
        <p:txBody>
          <a:bodyPr/>
          <a:lstStyle/>
          <a:p>
            <a:pPr/>
            <a:r>
              <a:t>Towards the end of her life, during the last phase of St. Louise’s spiritual journey, the love of Jesus Christ crucified  urged her on toward the love of total abandonment which is union with God.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LOD578~2.jpg" descr="LOD578~2.jpg"/>
          <p:cNvPicPr>
            <a:picLocks noChangeAspect="1"/>
          </p:cNvPicPr>
          <p:nvPr>
            <p:ph type="pic" idx="13"/>
          </p:nvPr>
        </p:nvPicPr>
        <p:blipFill>
          <a:blip r:embed="rId2">
            <a:extLst/>
          </a:blip>
          <a:srcRect l="16841" t="0" r="16841" b="0"/>
          <a:stretch>
            <a:fillRect/>
          </a:stretch>
        </p:blipFill>
        <p:spPr>
          <a:xfrm>
            <a:off x="0" y="0"/>
            <a:ext cx="6438900" cy="9753600"/>
          </a:xfrm>
          <a:prstGeom prst="rect">
            <a:avLst/>
          </a:prstGeom>
        </p:spPr>
      </p:pic>
      <p:sp>
        <p:nvSpPr>
          <p:cNvPr id="131" name="As love was the driving force of Louise de Marillac's life, so she wanted it to be for all her Daughters.…"/>
          <p:cNvSpPr txBox="1"/>
          <p:nvPr>
            <p:ph type="body" sz="half" idx="1"/>
          </p:nvPr>
        </p:nvSpPr>
        <p:spPr>
          <a:prstGeom prst="rect">
            <a:avLst/>
          </a:prstGeom>
        </p:spPr>
        <p:txBody>
          <a:bodyPr/>
          <a:lstStyle/>
          <a:p>
            <a:pPr defTabSz="549148">
              <a:spcBef>
                <a:spcPts val="1600"/>
              </a:spcBef>
              <a:defRPr sz="2632"/>
            </a:pPr>
            <a:r>
              <a:t>As love was the driving force of Louise de Marillac's life, so she wanted it to be for all her Daughters.</a:t>
            </a:r>
          </a:p>
          <a:p>
            <a:pPr defTabSz="549148">
              <a:spcBef>
                <a:spcPts val="1600"/>
              </a:spcBef>
              <a:defRPr sz="2632"/>
            </a:pPr>
            <a:r>
              <a:t>In speaking of the sisters of Angers, she wrote, "I desire all of them to be filled with a great love which will immerse them so sweetly in God and so charitably in the service of the poor that they will no longer have place for so many thoughts which endanger their perseverance.” </a:t>
            </a:r>
          </a:p>
          <a:p>
            <a:pPr defTabSz="549148">
              <a:spcBef>
                <a:spcPts val="1600"/>
              </a:spcBef>
              <a:defRPr sz="2632"/>
            </a:pPr>
            <a:r>
              <a:rPr sz="1786"/>
              <a:t>(Louise de Marillac to Madeleine Mongert, June 1642, L.441)</a:t>
            </a:r>
          </a:p>
          <a:p>
            <a:pPr defTabSz="549148">
              <a:spcBef>
                <a:spcPts val="1600"/>
              </a:spcBef>
              <a:defRPr sz="2632"/>
            </a:pPr>
            <a:r>
              <a:t>Indeed, love alone was capable of sustaining them on the difficult path they had chosen to follow.</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LOD17E~1.jpg" descr="LOD17E~1.jpg"/>
          <p:cNvPicPr>
            <a:picLocks noChangeAspect="1"/>
          </p:cNvPicPr>
          <p:nvPr>
            <p:ph type="pic" idx="13"/>
          </p:nvPr>
        </p:nvPicPr>
        <p:blipFill>
          <a:blip r:embed="rId2">
            <a:extLst/>
          </a:blip>
          <a:srcRect l="13854" t="0" r="13854" b="0"/>
          <a:stretch>
            <a:fillRect/>
          </a:stretch>
        </p:blipFill>
        <p:spPr>
          <a:xfrm>
            <a:off x="0" y="0"/>
            <a:ext cx="6438900" cy="9753600"/>
          </a:xfrm>
          <a:prstGeom prst="rect">
            <a:avLst/>
          </a:prstGeom>
        </p:spPr>
      </p:pic>
      <p:sp>
        <p:nvSpPr>
          <p:cNvPr id="134" name="To the sisters of Serqueux she gave the following exhortation:…"/>
          <p:cNvSpPr txBox="1"/>
          <p:nvPr>
            <p:ph type="body" sz="half" idx="1"/>
          </p:nvPr>
        </p:nvSpPr>
        <p:spPr>
          <a:prstGeom prst="rect">
            <a:avLst/>
          </a:prstGeom>
        </p:spPr>
        <p:txBody>
          <a:bodyPr/>
          <a:lstStyle/>
          <a:p>
            <a:pPr/>
            <a:r>
              <a:t>To the sisters of Serqueux she gave the following exhortation: </a:t>
            </a:r>
          </a:p>
          <a:p>
            <a:pPr/>
            <a:r>
              <a:t>"Be of good heart! Work well toward your perfection in the numerous occasions you have to suffer and to practice gentleness and patience. Rise above rejection and any contradiction you may encounter. Be so stout-hearted that you find nothing difficult for the most holy love of God and of His Crucified Son.”</a:t>
            </a:r>
          </a:p>
          <a:p>
            <a:pPr>
              <a:defRPr sz="1900"/>
            </a:pPr>
            <a:r>
              <a:t>(Louise de Marillac to the Sister sent to Serqueux, October/November 1645, L.344)</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LOC570~2.jpg" descr="LOC570~2.jpg"/>
          <p:cNvPicPr>
            <a:picLocks noChangeAspect="1"/>
          </p:cNvPicPr>
          <p:nvPr>
            <p:ph type="pic" idx="13"/>
          </p:nvPr>
        </p:nvPicPr>
        <p:blipFill>
          <a:blip r:embed="rId2">
            <a:extLst/>
          </a:blip>
          <a:srcRect l="12532" t="0" r="12532" b="0"/>
          <a:stretch>
            <a:fillRect/>
          </a:stretch>
        </p:blipFill>
        <p:spPr>
          <a:xfrm>
            <a:off x="0" y="0"/>
            <a:ext cx="6438900" cy="9753600"/>
          </a:xfrm>
          <a:prstGeom prst="rect">
            <a:avLst/>
          </a:prstGeom>
        </p:spPr>
      </p:pic>
      <p:sp>
        <p:nvSpPr>
          <p:cNvPr id="137" name="The love to which the Daughters of Charity and their foundress were called was to be nourished by the qualities described by Saint Paul in chapter 13 of his first letter to the Corinthians.…"/>
          <p:cNvSpPr txBox="1"/>
          <p:nvPr>
            <p:ph type="body" sz="half" idx="1"/>
          </p:nvPr>
        </p:nvSpPr>
        <p:spPr>
          <a:prstGeom prst="rect">
            <a:avLst/>
          </a:prstGeom>
        </p:spPr>
        <p:txBody>
          <a:bodyPr/>
          <a:lstStyle/>
          <a:p>
            <a:pPr/>
            <a:r>
              <a:t>The love to which the Daughters of Charity and their foundress were called was to be nourished by the qualities described by Saint Paul in chapter 13 of his first letter to the Corinthians. </a:t>
            </a:r>
          </a:p>
          <a:p>
            <a:pPr/>
            <a:r>
              <a:t>Love was to be “patient and kind.” </a:t>
            </a:r>
          </a:p>
          <a:p>
            <a:pPr/>
            <a:r>
              <a:t>“be patient, my dear Sister, ... with everyone.... Practice great gentleness, condescension and discretion.”</a:t>
            </a:r>
          </a:p>
          <a:p>
            <a:pPr>
              <a:defRPr sz="1900"/>
            </a:pPr>
            <a:r>
              <a:t>(Louise de Marillac to Cécile Angiboust, 20 September 1650, L.290B)</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LOD37E~1.jpg" descr="LOD37E~1.jpg"/>
          <p:cNvPicPr>
            <a:picLocks noChangeAspect="1"/>
          </p:cNvPicPr>
          <p:nvPr>
            <p:ph type="pic" idx="13"/>
          </p:nvPr>
        </p:nvPicPr>
        <p:blipFill>
          <a:blip r:embed="rId2">
            <a:extLst/>
          </a:blip>
          <a:srcRect l="16891" t="0" r="16891" b="0"/>
          <a:stretch>
            <a:fillRect/>
          </a:stretch>
        </p:blipFill>
        <p:spPr>
          <a:xfrm>
            <a:off x="0" y="0"/>
            <a:ext cx="6438900" cy="9753600"/>
          </a:xfrm>
          <a:prstGeom prst="rect">
            <a:avLst/>
          </a:prstGeom>
        </p:spPr>
      </p:pic>
      <p:sp>
        <p:nvSpPr>
          <p:cNvPr id="140" name="Love was “never boastful or conceited.”…"/>
          <p:cNvSpPr txBox="1"/>
          <p:nvPr>
            <p:ph type="body" sz="half" idx="1"/>
          </p:nvPr>
        </p:nvSpPr>
        <p:spPr>
          <a:prstGeom prst="rect">
            <a:avLst/>
          </a:prstGeom>
        </p:spPr>
        <p:txBody>
          <a:bodyPr/>
          <a:lstStyle/>
          <a:p>
            <a:pPr/>
            <a:r>
              <a:t>Love was “never boastful or conceited.”</a:t>
            </a:r>
          </a:p>
          <a:p>
            <a:pPr/>
            <a:r>
              <a:t>“Let us willingly give ourselves to God to accept all the humiliations our pride must endure.”</a:t>
            </a:r>
          </a:p>
          <a:p>
            <a:pPr>
              <a:defRPr sz="1900"/>
            </a:pPr>
            <a:r>
              <a:t>(Louise de Marillac to Cécile Angiboust, 20 September 1650, L.290B)</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LOC58E~1.jpg" descr="LOC58E~1.jpg"/>
          <p:cNvPicPr>
            <a:picLocks noChangeAspect="1"/>
          </p:cNvPicPr>
          <p:nvPr>
            <p:ph type="pic" idx="13"/>
          </p:nvPr>
        </p:nvPicPr>
        <p:blipFill>
          <a:blip r:embed="rId2">
            <a:extLst/>
          </a:blip>
          <a:srcRect l="121" t="0" r="121" b="0"/>
          <a:stretch>
            <a:fillRect/>
          </a:stretch>
        </p:blipFill>
        <p:spPr>
          <a:xfrm>
            <a:off x="0" y="0"/>
            <a:ext cx="6438900" cy="9753600"/>
          </a:xfrm>
          <a:prstGeom prst="rect">
            <a:avLst/>
          </a:prstGeom>
        </p:spPr>
      </p:pic>
      <p:sp>
        <p:nvSpPr>
          <p:cNvPr id="143" name="Love “does not take offense, and is not resentful.”…"/>
          <p:cNvSpPr txBox="1"/>
          <p:nvPr>
            <p:ph type="body" sz="half" idx="1"/>
          </p:nvPr>
        </p:nvSpPr>
        <p:spPr>
          <a:prstGeom prst="rect">
            <a:avLst/>
          </a:prstGeom>
        </p:spPr>
        <p:txBody>
          <a:bodyPr/>
          <a:lstStyle/>
          <a:p>
            <a:pPr/>
            <a:r>
              <a:t>Love “does not take offense, and is not resentful.”</a:t>
            </a:r>
          </a:p>
          <a:p>
            <a:pPr/>
            <a:r>
              <a:t>“We must not be so sensitive that we are hurt if someone does not speak to us or does not smile at us. We should rather try to win their hearts by support and cordiality.”</a:t>
            </a:r>
          </a:p>
          <a:p>
            <a:pPr>
              <a:defRPr sz="1900"/>
            </a:pPr>
            <a:r>
              <a:t>(Louise de Marillac to Sister Turgis, 24 August 1644, L.105)</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LOC580~1.jpg" descr="LOC580~1.jpg"/>
          <p:cNvPicPr>
            <a:picLocks noChangeAspect="1"/>
          </p:cNvPicPr>
          <p:nvPr>
            <p:ph type="pic" idx="13"/>
          </p:nvPr>
        </p:nvPicPr>
        <p:blipFill>
          <a:blip r:embed="rId2">
            <a:extLst/>
          </a:blip>
          <a:srcRect l="23795" t="14704" r="23795" b="27374"/>
          <a:stretch>
            <a:fillRect/>
          </a:stretch>
        </p:blipFill>
        <p:spPr>
          <a:xfrm>
            <a:off x="0" y="0"/>
            <a:ext cx="6438900" cy="9753600"/>
          </a:xfrm>
          <a:prstGeom prst="rect">
            <a:avLst/>
          </a:prstGeom>
        </p:spPr>
      </p:pic>
      <p:sp>
        <p:nvSpPr>
          <p:cNvPr id="146" name="Love “delights in the truth.”…"/>
          <p:cNvSpPr txBox="1"/>
          <p:nvPr>
            <p:ph type="body" sz="half" idx="1"/>
          </p:nvPr>
        </p:nvSpPr>
        <p:spPr>
          <a:prstGeom prst="rect">
            <a:avLst/>
          </a:prstGeom>
        </p:spPr>
        <p:txBody>
          <a:bodyPr/>
          <a:lstStyle/>
          <a:p>
            <a:pPr/>
            <a:r>
              <a:t>Love “delights in the truth.”</a:t>
            </a:r>
          </a:p>
          <a:p>
            <a:pPr/>
            <a:r>
              <a:t>“You must realize that authority is not to be wielded absolutely but charitably ... We must console our dear sisters who will always have sufficient difficulty in putting up with us.”</a:t>
            </a:r>
          </a:p>
          <a:p>
            <a:pPr>
              <a:defRPr sz="1900"/>
            </a:pPr>
            <a:r>
              <a:t>(Louise de Marillac to Cécile Angiboust, 20 September 1650, L.290B)</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LOC570~1.jpg" descr="LOC570~1.jpg"/>
          <p:cNvPicPr>
            <a:picLocks noChangeAspect="1"/>
          </p:cNvPicPr>
          <p:nvPr>
            <p:ph type="pic" idx="13"/>
          </p:nvPr>
        </p:nvPicPr>
        <p:blipFill>
          <a:blip r:embed="rId2">
            <a:extLst/>
          </a:blip>
          <a:srcRect l="5406" t="0" r="5406" b="0"/>
          <a:stretch>
            <a:fillRect/>
          </a:stretch>
        </p:blipFill>
        <p:spPr>
          <a:xfrm>
            <a:off x="0" y="0"/>
            <a:ext cx="6438900" cy="9753600"/>
          </a:xfrm>
          <a:prstGeom prst="rect">
            <a:avLst/>
          </a:prstGeom>
        </p:spPr>
      </p:pic>
      <p:sp>
        <p:nvSpPr>
          <p:cNvPr id="149" name="Love “is always ready to excuse, to trust, to hope and to endure.”…"/>
          <p:cNvSpPr txBox="1"/>
          <p:nvPr>
            <p:ph type="body" sz="half" idx="1"/>
          </p:nvPr>
        </p:nvSpPr>
        <p:spPr>
          <a:prstGeom prst="rect">
            <a:avLst/>
          </a:prstGeom>
        </p:spPr>
        <p:txBody>
          <a:bodyPr/>
          <a:lstStyle/>
          <a:p>
            <a:pPr/>
            <a:r>
              <a:t>Love “is always ready to excuse, to trust, to hope and to endure.”</a:t>
            </a:r>
          </a:p>
          <a:p>
            <a:pPr/>
            <a:r>
              <a:t>“Renew your confidence in God and abandon yourself to His guidance. If you continue ... to observe your Rules, you maybe certain that He will assist you in all your needs.”</a:t>
            </a:r>
          </a:p>
          <a:p>
            <a:pPr>
              <a:defRPr sz="1900"/>
            </a:pPr>
            <a:r>
              <a:t>(Louise de Marillac to Laurence Dupois, 7 August 1657, L.536)</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1" spc="28" strike="noStrike" sz="2800" u="none" kumimoji="0" normalizeH="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