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667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5334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8001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0668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3335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6129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8796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146300" algn="ctr" defTabSz="419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C4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191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191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191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191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191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191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191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191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191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81100" y="1168400"/>
            <a:ext cx="98171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81100" y="3530600"/>
            <a:ext cx="9817100" cy="800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6400800" y="1206500"/>
            <a:ext cx="3228036" cy="42926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596900" y="990600"/>
            <a:ext cx="5511800" cy="23241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596900" y="3378200"/>
            <a:ext cx="5511800" cy="232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sz="quarter" idx="13"/>
          </p:nvPr>
        </p:nvSpPr>
        <p:spPr>
          <a:xfrm>
            <a:off x="6578600" y="2044700"/>
            <a:ext cx="2886075" cy="3848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1181100" y="1943100"/>
            <a:ext cx="4724400" cy="40259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1181100" y="1943100"/>
            <a:ext cx="4724400" cy="40259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7277100" y="1943100"/>
            <a:ext cx="3721100" cy="40259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181100" y="1943100"/>
            <a:ext cx="9817100" cy="4025900"/>
          </a:xfrm>
          <a:prstGeom prst="rect">
            <a:avLst/>
          </a:prstGeom>
        </p:spPr>
        <p:txBody>
          <a:bodyPr numCol="2" spcCol="490855" anchor="t"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181100" y="2095500"/>
            <a:ext cx="9817100" cy="266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3302000" y="1282700"/>
            <a:ext cx="5612015" cy="3149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181100" y="5181600"/>
            <a:ext cx="9817100" cy="1206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half" idx="13"/>
          </p:nvPr>
        </p:nvSpPr>
        <p:spPr>
          <a:xfrm>
            <a:off x="3302000" y="1282700"/>
            <a:ext cx="5612015" cy="31496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181100" y="5181600"/>
            <a:ext cx="9817100" cy="1206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quarter" idx="13"/>
          </p:nvPr>
        </p:nvSpPr>
        <p:spPr>
          <a:xfrm>
            <a:off x="6400800" y="1206500"/>
            <a:ext cx="3228036" cy="4292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596900" y="990600"/>
            <a:ext cx="5511800" cy="23241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596900" y="3378200"/>
            <a:ext cx="5511800" cy="232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181100" y="901700"/>
            <a:ext cx="9817100" cy="5067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181100" y="190500"/>
            <a:ext cx="98171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69000" y="65405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1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6985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0414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3843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17399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0828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24257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27686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1115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3454400" marR="0" indent="-444500" algn="l" defTabSz="4191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19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Frederic-Ozanam-from-book-by-Rev.-Henry-Louis-Hug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81" y="-4192933"/>
            <a:ext cx="12534901" cy="16894866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>
            <a:spLocks noGrp="1"/>
          </p:cNvSpPr>
          <p:nvPr>
            <p:ph type="ctrTitle"/>
          </p:nvPr>
        </p:nvSpPr>
        <p:spPr>
          <a:xfrm>
            <a:off x="-127000" y="4155663"/>
            <a:ext cx="12446000" cy="1905001"/>
          </a:xfrm>
          <a:prstGeom prst="rect">
            <a:avLst/>
          </a:prstGeom>
        </p:spPr>
        <p:txBody>
          <a:bodyPr anchor="ctr"/>
          <a:lstStyle/>
          <a:p>
            <a:pPr>
              <a:defRPr sz="4200">
                <a:solidFill>
                  <a:srgbClr val="EBEBE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two most outstanding traits</a:t>
            </a:r>
          </a:p>
          <a:p>
            <a:pPr>
              <a:defRPr sz="4200">
                <a:solidFill>
                  <a:srgbClr val="EBEBE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 in Frederic Ozanam's character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49479" pathEditMode="relative">
                                      <p:cBhvr>
                                        <p:cTn id="1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ozanam-ko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00" y="-2053517"/>
            <a:ext cx="12407901" cy="1031733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>
            <a:spLocks noGrp="1"/>
          </p:cNvSpPr>
          <p:nvPr>
            <p:ph type="subTitle" sz="half" idx="1"/>
          </p:nvPr>
        </p:nvSpPr>
        <p:spPr>
          <a:xfrm>
            <a:off x="533400" y="4328467"/>
            <a:ext cx="11125200" cy="16637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>
              <a:defRPr sz="420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As a champion of faith he extended this spirit of love, even towards his opponents.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88874" pathEditMode="relative">
                                      <p:cBhvr>
                                        <p:cTn id="1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C79">
                <a:alpha val="44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subTitle" sz="half" idx="1"/>
          </p:nvPr>
        </p:nvSpPr>
        <p:spPr>
          <a:xfrm>
            <a:off x="381000" y="2664767"/>
            <a:ext cx="9080500" cy="36449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Many whose minds were closed </a:t>
            </a:r>
          </a:p>
          <a:p>
            <a:pPr>
              <a:defRPr sz="420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the force of his reasoning </a:t>
            </a:r>
          </a:p>
          <a:p>
            <a:pPr>
              <a:defRPr sz="420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were touched </a:t>
            </a:r>
          </a:p>
          <a:p>
            <a:pPr>
              <a:defRPr sz="420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by his ready gift of sympathy.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llumin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2386" y="-33973"/>
            <a:ext cx="20116801" cy="1339024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>
            <a:spLocks noGrp="1"/>
          </p:cNvSpPr>
          <p:nvPr>
            <p:ph type="subTitle" sz="half" idx="1"/>
          </p:nvPr>
        </p:nvSpPr>
        <p:spPr>
          <a:xfrm>
            <a:off x="165100" y="4379267"/>
            <a:ext cx="11861800" cy="25019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Others in their turn have caught from Ozanam </a:t>
            </a:r>
          </a:p>
          <a:p>
            <a:pPr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 reflected ray </a:t>
            </a:r>
          </a:p>
          <a:p>
            <a:pPr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of the Light of the Love of God.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32154" pathEditMode="relative">
                                      <p:cBhvr>
                                        <p:cTn id="1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home-visit-from svd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336" y="-532339"/>
            <a:ext cx="12954001" cy="952606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subTitle" sz="half" idx="1"/>
          </p:nvPr>
        </p:nvSpPr>
        <p:spPr>
          <a:xfrm>
            <a:off x="1168400" y="4404667"/>
            <a:ext cx="9829800" cy="2324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/>
          <a:p>
            <a:pPr>
              <a:defRPr sz="4200">
                <a:solidFill>
                  <a:srgbClr val="EBEBE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For Ozanam lit a lamp of charity: </a:t>
            </a:r>
          </a:p>
          <a:p>
            <a:pPr>
              <a:defRPr sz="4200">
                <a:solidFill>
                  <a:srgbClr val="EBEBE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the St. Vincent de Paul Society </a:t>
            </a:r>
          </a:p>
          <a:p>
            <a:pPr>
              <a:defRPr sz="4200">
                <a:solidFill>
                  <a:srgbClr val="EBEBE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in this world…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39829" pathEditMode="relative">
                                      <p:cBhvr>
                                        <p:cTn id="1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vdp memb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50800"/>
            <a:ext cx="10350501" cy="475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>
            <a:spLocks noGrp="1"/>
          </p:cNvSpPr>
          <p:nvPr>
            <p:ph type="subTitle" sz="half" idx="1"/>
          </p:nvPr>
        </p:nvSpPr>
        <p:spPr>
          <a:xfrm>
            <a:off x="1041400" y="5001567"/>
            <a:ext cx="10109200" cy="1778001"/>
          </a:xfrm>
          <a:prstGeom prst="rect">
            <a:avLst/>
          </a:prstGeom>
        </p:spPr>
        <p:txBody>
          <a:bodyPr anchor="ctr"/>
          <a:lstStyle>
            <a:lvl1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the flame of which has shone with brilliancy ever since.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38137" pathEditMode="relative">
                                      <p:cBhvr>
                                        <p:cTn id="1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OOR20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48" y="-12700"/>
            <a:ext cx="9490804" cy="4749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>
            <a:spLocks noGrp="1"/>
          </p:cNvSpPr>
          <p:nvPr>
            <p:ph type="ctrTitle"/>
          </p:nvPr>
        </p:nvSpPr>
        <p:spPr>
          <a:xfrm>
            <a:off x="533400" y="4591744"/>
            <a:ext cx="11125200" cy="2222501"/>
          </a:xfrm>
          <a:prstGeom prst="rect">
            <a:avLst/>
          </a:prstGeom>
        </p:spPr>
        <p:txBody>
          <a:bodyPr anchor="ctr"/>
          <a:lstStyle/>
          <a:p>
            <a:pPr>
              <a:defRPr sz="4200">
                <a:solidFill>
                  <a:srgbClr val="00364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Year by year it has gathered fresh strength and continued to light up</a:t>
            </a:r>
          </a:p>
          <a:p>
            <a:pPr>
              <a:defRPr sz="4200">
                <a:solidFill>
                  <a:srgbClr val="00364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dark places of the world.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subTitle" idx="1"/>
          </p:nvPr>
        </p:nvSpPr>
        <p:spPr>
          <a:xfrm>
            <a:off x="4343400" y="1407467"/>
            <a:ext cx="7594600" cy="45085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Shortly after Ozanam's death, </a:t>
            </a:r>
          </a:p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Pope Pius IX addressed a delegation of four hundred members of the Society</a:t>
            </a:r>
          </a:p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who had been sent to Rome:</a:t>
            </a:r>
          </a:p>
        </p:txBody>
      </p:sp>
      <p:pic>
        <p:nvPicPr>
          <p:cNvPr id="184" name="url?sa=i&amp;rct=j&amp;q=pope+pius+ix&amp;source=images&amp;cd=&amp;cad=rja&amp;docid=u56okSzqhg-46M&amp;tbnid=s2Kllsoau01moM-&amp;ved=0CAUQjRw&amp;url=http%3A%2F%2Fwww.si-games.com%2Fforum%2Fshowthread.php%3Ft%3D5894%26page%3D4&amp;ei=tZ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41275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subTitle" idx="1"/>
          </p:nvPr>
        </p:nvSpPr>
        <p:spPr>
          <a:xfrm>
            <a:off x="2768600" y="1318567"/>
            <a:ext cx="9398000" cy="539750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"My children, you are crusaders of Christ in a world which will listen no longer to sermons, nor heed the words of the priests. But it will still hearken to the voice of charity...</a:t>
            </a:r>
          </a:p>
        </p:txBody>
      </p:sp>
      <p:pic>
        <p:nvPicPr>
          <p:cNvPr id="187" name="url?sa=i&amp;rct=j&amp;q=pope+pius+ix&amp;source=images&amp;cd=&amp;cad=rja&amp;docid=u56okSzqhg-46M&amp;tbnid=s2Kllsoau01moM-&amp;ved=0CAUQjRw&amp;url=http%3A%2F%2Fwww.si-games.com%2Fforum%2Fshowthread.php%3Ft%3D5894%26page%3D4&amp;ei=tZ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2844800" cy="3938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subTitle" idx="1"/>
          </p:nvPr>
        </p:nvSpPr>
        <p:spPr>
          <a:xfrm>
            <a:off x="2768600" y="1318567"/>
            <a:ext cx="9398000" cy="53975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...Go forth and conquer the world </a:t>
            </a:r>
          </a:p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by means of your love for the poor."</a:t>
            </a:r>
          </a:p>
        </p:txBody>
      </p:sp>
      <p:pic>
        <p:nvPicPr>
          <p:cNvPr id="190" name="url?sa=i&amp;rct=j&amp;q=pope+pius+ix&amp;source=images&amp;cd=&amp;cad=rja&amp;docid=u56okSzqhg-46M&amp;tbnid=s2Kllsoau01moM-&amp;ved=0CAUQjRw&amp;url=http%3A%2F%2Fwww.si-games.com%2Fforum%2Fshowthread.php%3Ft%3D5894%26page%3D4&amp;ei=tZ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2844800" cy="3938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subTitle" idx="1"/>
          </p:nvPr>
        </p:nvSpPr>
        <p:spPr>
          <a:xfrm>
            <a:off x="1397000" y="721667"/>
            <a:ext cx="9398000" cy="53975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Reflect:</a:t>
            </a:r>
          </a:p>
          <a:p>
            <a:pPr algn="l"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When you have gone to see a sick person who is tired and lonely, or to visit a family in financial trouble, did they actually console and strengthen </a:t>
            </a:r>
            <a:r>
              <a:rPr i="1"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t>? How?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29000">
                <a:alpha val="2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ctrTitle"/>
          </p:nvPr>
        </p:nvSpPr>
        <p:spPr>
          <a:xfrm>
            <a:off x="368300" y="129763"/>
            <a:ext cx="6477000" cy="2209801"/>
          </a:xfrm>
          <a:prstGeom prst="rect">
            <a:avLst/>
          </a:prstGeom>
        </p:spPr>
        <p:txBody>
          <a:bodyPr/>
          <a:lstStyle>
            <a:lvl1pPr>
              <a:defRPr sz="14400">
                <a:solidFill>
                  <a:srgbClr val="FF8C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1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ubTitle" sz="quarter" idx="1"/>
          </p:nvPr>
        </p:nvSpPr>
        <p:spPr>
          <a:xfrm>
            <a:off x="368300" y="3109267"/>
            <a:ext cx="6477000" cy="24003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94219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genuine </a:t>
            </a:r>
            <a:r>
              <a:rPr b="1"/>
              <a:t>sympathy</a:t>
            </a:r>
            <a:r>
              <a:t> which Ozanam felt for other humans</a:t>
            </a:r>
            <a:r>
              <a:rPr b="1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49479" pathEditMode="relative">
                                      <p:cBhvr>
                                        <p:cTn id="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subTitle" idx="1"/>
          </p:nvPr>
        </p:nvSpPr>
        <p:spPr>
          <a:xfrm>
            <a:off x="114300" y="1674167"/>
            <a:ext cx="7366000" cy="459740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Frederic Ozanam steadfastly refused to ever allow himself to be elected president of the Society. He never used the Society as a means of personal aggrandizement.</a:t>
            </a:r>
          </a:p>
        </p:txBody>
      </p:sp>
      <p:pic>
        <p:nvPicPr>
          <p:cNvPr id="195" name="Ozanam 019.jpg"/>
          <p:cNvPicPr>
            <a:picLocks noChangeAspect="1"/>
          </p:cNvPicPr>
          <p:nvPr/>
        </p:nvPicPr>
        <p:blipFill>
          <a:blip r:embed="rId2"/>
          <a:srcRect t="7262" r="456" b="5999"/>
          <a:stretch>
            <a:fillRect/>
          </a:stretch>
        </p:blipFill>
        <p:spPr>
          <a:xfrm>
            <a:off x="7378697" y="616096"/>
            <a:ext cx="4561041" cy="563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97" extrusionOk="0">
                <a:moveTo>
                  <a:pt x="10666" y="1"/>
                </a:moveTo>
                <a:cubicBezTo>
                  <a:pt x="10658" y="0"/>
                  <a:pt x="10646" y="0"/>
                  <a:pt x="10639" y="2"/>
                </a:cubicBezTo>
                <a:cubicBezTo>
                  <a:pt x="10615" y="10"/>
                  <a:pt x="10414" y="22"/>
                  <a:pt x="10177" y="30"/>
                </a:cubicBezTo>
                <a:cubicBezTo>
                  <a:pt x="10041" y="34"/>
                  <a:pt x="9877" y="42"/>
                  <a:pt x="9815" y="48"/>
                </a:cubicBezTo>
                <a:cubicBezTo>
                  <a:pt x="9753" y="54"/>
                  <a:pt x="9662" y="62"/>
                  <a:pt x="9612" y="66"/>
                </a:cubicBezTo>
                <a:cubicBezTo>
                  <a:pt x="9562" y="71"/>
                  <a:pt x="9522" y="76"/>
                  <a:pt x="9522" y="77"/>
                </a:cubicBezTo>
                <a:cubicBezTo>
                  <a:pt x="9522" y="79"/>
                  <a:pt x="9474" y="84"/>
                  <a:pt x="9263" y="103"/>
                </a:cubicBezTo>
                <a:cubicBezTo>
                  <a:pt x="9194" y="109"/>
                  <a:pt x="9089" y="126"/>
                  <a:pt x="9028" y="141"/>
                </a:cubicBezTo>
                <a:cubicBezTo>
                  <a:pt x="8966" y="156"/>
                  <a:pt x="8887" y="168"/>
                  <a:pt x="8853" y="168"/>
                </a:cubicBezTo>
                <a:cubicBezTo>
                  <a:pt x="8819" y="168"/>
                  <a:pt x="8785" y="175"/>
                  <a:pt x="8778" y="185"/>
                </a:cubicBezTo>
                <a:cubicBezTo>
                  <a:pt x="8767" y="200"/>
                  <a:pt x="8635" y="224"/>
                  <a:pt x="8517" y="232"/>
                </a:cubicBezTo>
                <a:cubicBezTo>
                  <a:pt x="8498" y="233"/>
                  <a:pt x="8473" y="239"/>
                  <a:pt x="8460" y="244"/>
                </a:cubicBezTo>
                <a:cubicBezTo>
                  <a:pt x="8430" y="258"/>
                  <a:pt x="8039" y="356"/>
                  <a:pt x="7996" y="360"/>
                </a:cubicBezTo>
                <a:cubicBezTo>
                  <a:pt x="7978" y="362"/>
                  <a:pt x="7947" y="369"/>
                  <a:pt x="7927" y="377"/>
                </a:cubicBezTo>
                <a:cubicBezTo>
                  <a:pt x="7907" y="384"/>
                  <a:pt x="7862" y="391"/>
                  <a:pt x="7826" y="395"/>
                </a:cubicBezTo>
                <a:cubicBezTo>
                  <a:pt x="7789" y="398"/>
                  <a:pt x="7760" y="404"/>
                  <a:pt x="7760" y="405"/>
                </a:cubicBezTo>
                <a:cubicBezTo>
                  <a:pt x="7760" y="407"/>
                  <a:pt x="7735" y="412"/>
                  <a:pt x="7705" y="416"/>
                </a:cubicBezTo>
                <a:cubicBezTo>
                  <a:pt x="7675" y="421"/>
                  <a:pt x="7604" y="438"/>
                  <a:pt x="7548" y="454"/>
                </a:cubicBezTo>
                <a:cubicBezTo>
                  <a:pt x="7491" y="470"/>
                  <a:pt x="7423" y="485"/>
                  <a:pt x="7399" y="489"/>
                </a:cubicBezTo>
                <a:cubicBezTo>
                  <a:pt x="7375" y="493"/>
                  <a:pt x="7348" y="509"/>
                  <a:pt x="7337" y="524"/>
                </a:cubicBezTo>
                <a:cubicBezTo>
                  <a:pt x="7327" y="539"/>
                  <a:pt x="7300" y="552"/>
                  <a:pt x="7279" y="552"/>
                </a:cubicBezTo>
                <a:cubicBezTo>
                  <a:pt x="7257" y="552"/>
                  <a:pt x="7215" y="567"/>
                  <a:pt x="7185" y="583"/>
                </a:cubicBezTo>
                <a:cubicBezTo>
                  <a:pt x="7155" y="600"/>
                  <a:pt x="7106" y="614"/>
                  <a:pt x="7076" y="615"/>
                </a:cubicBezTo>
                <a:cubicBezTo>
                  <a:pt x="7046" y="616"/>
                  <a:pt x="7011" y="631"/>
                  <a:pt x="6999" y="649"/>
                </a:cubicBezTo>
                <a:cubicBezTo>
                  <a:pt x="6984" y="670"/>
                  <a:pt x="6963" y="678"/>
                  <a:pt x="6933" y="670"/>
                </a:cubicBezTo>
                <a:cubicBezTo>
                  <a:pt x="6902" y="662"/>
                  <a:pt x="6874" y="673"/>
                  <a:pt x="6841" y="707"/>
                </a:cubicBezTo>
                <a:cubicBezTo>
                  <a:pt x="6816" y="733"/>
                  <a:pt x="6786" y="749"/>
                  <a:pt x="6774" y="743"/>
                </a:cubicBezTo>
                <a:cubicBezTo>
                  <a:pt x="6762" y="737"/>
                  <a:pt x="6737" y="742"/>
                  <a:pt x="6719" y="754"/>
                </a:cubicBezTo>
                <a:cubicBezTo>
                  <a:pt x="6647" y="802"/>
                  <a:pt x="6371" y="916"/>
                  <a:pt x="6298" y="927"/>
                </a:cubicBezTo>
                <a:cubicBezTo>
                  <a:pt x="6273" y="931"/>
                  <a:pt x="6241" y="947"/>
                  <a:pt x="6227" y="961"/>
                </a:cubicBezTo>
                <a:cubicBezTo>
                  <a:pt x="6213" y="975"/>
                  <a:pt x="6170" y="995"/>
                  <a:pt x="6133" y="1005"/>
                </a:cubicBezTo>
                <a:cubicBezTo>
                  <a:pt x="6096" y="1015"/>
                  <a:pt x="6025" y="1044"/>
                  <a:pt x="5975" y="1072"/>
                </a:cubicBezTo>
                <a:cubicBezTo>
                  <a:pt x="5926" y="1099"/>
                  <a:pt x="5858" y="1126"/>
                  <a:pt x="5825" y="1131"/>
                </a:cubicBezTo>
                <a:cubicBezTo>
                  <a:pt x="5792" y="1137"/>
                  <a:pt x="5758" y="1154"/>
                  <a:pt x="5752" y="1168"/>
                </a:cubicBezTo>
                <a:cubicBezTo>
                  <a:pt x="5745" y="1182"/>
                  <a:pt x="5724" y="1192"/>
                  <a:pt x="5705" y="1192"/>
                </a:cubicBezTo>
                <a:cubicBezTo>
                  <a:pt x="5686" y="1192"/>
                  <a:pt x="5671" y="1200"/>
                  <a:pt x="5671" y="1210"/>
                </a:cubicBezTo>
                <a:cubicBezTo>
                  <a:pt x="5671" y="1234"/>
                  <a:pt x="5424" y="1324"/>
                  <a:pt x="5397" y="1311"/>
                </a:cubicBezTo>
                <a:cubicBezTo>
                  <a:pt x="5386" y="1305"/>
                  <a:pt x="5376" y="1310"/>
                  <a:pt x="5376" y="1321"/>
                </a:cubicBezTo>
                <a:cubicBezTo>
                  <a:pt x="5376" y="1350"/>
                  <a:pt x="5283" y="1429"/>
                  <a:pt x="5248" y="1429"/>
                </a:cubicBezTo>
                <a:cubicBezTo>
                  <a:pt x="5233" y="1429"/>
                  <a:pt x="5199" y="1449"/>
                  <a:pt x="5173" y="1472"/>
                </a:cubicBezTo>
                <a:cubicBezTo>
                  <a:pt x="5147" y="1494"/>
                  <a:pt x="5118" y="1512"/>
                  <a:pt x="5109" y="1513"/>
                </a:cubicBezTo>
                <a:cubicBezTo>
                  <a:pt x="5064" y="1516"/>
                  <a:pt x="4993" y="1545"/>
                  <a:pt x="4993" y="1560"/>
                </a:cubicBezTo>
                <a:cubicBezTo>
                  <a:pt x="4993" y="1570"/>
                  <a:pt x="4979" y="1582"/>
                  <a:pt x="4963" y="1587"/>
                </a:cubicBezTo>
                <a:cubicBezTo>
                  <a:pt x="4947" y="1593"/>
                  <a:pt x="4875" y="1640"/>
                  <a:pt x="4803" y="1695"/>
                </a:cubicBezTo>
                <a:cubicBezTo>
                  <a:pt x="4731" y="1750"/>
                  <a:pt x="4658" y="1796"/>
                  <a:pt x="4640" y="1796"/>
                </a:cubicBezTo>
                <a:cubicBezTo>
                  <a:pt x="4621" y="1796"/>
                  <a:pt x="4611" y="1804"/>
                  <a:pt x="4617" y="1813"/>
                </a:cubicBezTo>
                <a:cubicBezTo>
                  <a:pt x="4632" y="1832"/>
                  <a:pt x="4578" y="1871"/>
                  <a:pt x="4473" y="1918"/>
                </a:cubicBezTo>
                <a:cubicBezTo>
                  <a:pt x="4429" y="1937"/>
                  <a:pt x="4370" y="1974"/>
                  <a:pt x="4339" y="2001"/>
                </a:cubicBezTo>
                <a:cubicBezTo>
                  <a:pt x="4308" y="2029"/>
                  <a:pt x="4270" y="2053"/>
                  <a:pt x="4255" y="2053"/>
                </a:cubicBezTo>
                <a:cubicBezTo>
                  <a:pt x="4239" y="2053"/>
                  <a:pt x="4201" y="2089"/>
                  <a:pt x="4168" y="2134"/>
                </a:cubicBezTo>
                <a:cubicBezTo>
                  <a:pt x="4136" y="2178"/>
                  <a:pt x="4091" y="2221"/>
                  <a:pt x="4071" y="2226"/>
                </a:cubicBezTo>
                <a:cubicBezTo>
                  <a:pt x="4029" y="2238"/>
                  <a:pt x="3895" y="2382"/>
                  <a:pt x="3903" y="2406"/>
                </a:cubicBezTo>
                <a:cubicBezTo>
                  <a:pt x="3906" y="2414"/>
                  <a:pt x="3872" y="2432"/>
                  <a:pt x="3828" y="2447"/>
                </a:cubicBezTo>
                <a:cubicBezTo>
                  <a:pt x="3782" y="2462"/>
                  <a:pt x="3739" y="2494"/>
                  <a:pt x="3727" y="2520"/>
                </a:cubicBezTo>
                <a:cubicBezTo>
                  <a:pt x="3715" y="2545"/>
                  <a:pt x="3695" y="2564"/>
                  <a:pt x="3682" y="2564"/>
                </a:cubicBezTo>
                <a:cubicBezTo>
                  <a:pt x="3669" y="2564"/>
                  <a:pt x="3622" y="2593"/>
                  <a:pt x="3578" y="2628"/>
                </a:cubicBezTo>
                <a:cubicBezTo>
                  <a:pt x="3535" y="2663"/>
                  <a:pt x="3509" y="2692"/>
                  <a:pt x="3518" y="2692"/>
                </a:cubicBezTo>
                <a:cubicBezTo>
                  <a:pt x="3528" y="2692"/>
                  <a:pt x="3498" y="2721"/>
                  <a:pt x="3451" y="2756"/>
                </a:cubicBezTo>
                <a:cubicBezTo>
                  <a:pt x="3404" y="2791"/>
                  <a:pt x="3366" y="2823"/>
                  <a:pt x="3366" y="2829"/>
                </a:cubicBezTo>
                <a:cubicBezTo>
                  <a:pt x="3366" y="2834"/>
                  <a:pt x="3366" y="2847"/>
                  <a:pt x="3366" y="2856"/>
                </a:cubicBezTo>
                <a:cubicBezTo>
                  <a:pt x="3366" y="2866"/>
                  <a:pt x="3331" y="2888"/>
                  <a:pt x="3287" y="2905"/>
                </a:cubicBezTo>
                <a:cubicBezTo>
                  <a:pt x="3244" y="2922"/>
                  <a:pt x="3208" y="2947"/>
                  <a:pt x="3208" y="2961"/>
                </a:cubicBezTo>
                <a:cubicBezTo>
                  <a:pt x="3208" y="3001"/>
                  <a:pt x="3139" y="3077"/>
                  <a:pt x="3103" y="3077"/>
                </a:cubicBezTo>
                <a:cubicBezTo>
                  <a:pt x="3086" y="3077"/>
                  <a:pt x="3061" y="3097"/>
                  <a:pt x="3049" y="3122"/>
                </a:cubicBezTo>
                <a:cubicBezTo>
                  <a:pt x="3037" y="3148"/>
                  <a:pt x="3013" y="3174"/>
                  <a:pt x="2994" y="3180"/>
                </a:cubicBezTo>
                <a:cubicBezTo>
                  <a:pt x="2975" y="3186"/>
                  <a:pt x="2965" y="3198"/>
                  <a:pt x="2972" y="3206"/>
                </a:cubicBezTo>
                <a:cubicBezTo>
                  <a:pt x="2978" y="3214"/>
                  <a:pt x="2967" y="3228"/>
                  <a:pt x="2947" y="3236"/>
                </a:cubicBezTo>
                <a:cubicBezTo>
                  <a:pt x="2928" y="3245"/>
                  <a:pt x="2909" y="3265"/>
                  <a:pt x="2906" y="3279"/>
                </a:cubicBezTo>
                <a:cubicBezTo>
                  <a:pt x="2903" y="3293"/>
                  <a:pt x="2862" y="3336"/>
                  <a:pt x="2816" y="3375"/>
                </a:cubicBezTo>
                <a:cubicBezTo>
                  <a:pt x="2770" y="3413"/>
                  <a:pt x="2739" y="3454"/>
                  <a:pt x="2746" y="3463"/>
                </a:cubicBezTo>
                <a:cubicBezTo>
                  <a:pt x="2753" y="3472"/>
                  <a:pt x="2734" y="3486"/>
                  <a:pt x="2705" y="3495"/>
                </a:cubicBezTo>
                <a:cubicBezTo>
                  <a:pt x="2654" y="3511"/>
                  <a:pt x="2579" y="3570"/>
                  <a:pt x="2592" y="3583"/>
                </a:cubicBezTo>
                <a:cubicBezTo>
                  <a:pt x="2602" y="3593"/>
                  <a:pt x="2484" y="3754"/>
                  <a:pt x="2466" y="3754"/>
                </a:cubicBezTo>
                <a:cubicBezTo>
                  <a:pt x="2458" y="3754"/>
                  <a:pt x="2437" y="3780"/>
                  <a:pt x="2419" y="3812"/>
                </a:cubicBezTo>
                <a:cubicBezTo>
                  <a:pt x="2402" y="3843"/>
                  <a:pt x="2372" y="3882"/>
                  <a:pt x="2352" y="3898"/>
                </a:cubicBezTo>
                <a:cubicBezTo>
                  <a:pt x="2332" y="3915"/>
                  <a:pt x="2286" y="3964"/>
                  <a:pt x="2250" y="4006"/>
                </a:cubicBezTo>
                <a:cubicBezTo>
                  <a:pt x="2214" y="4049"/>
                  <a:pt x="2175" y="4082"/>
                  <a:pt x="2164" y="4082"/>
                </a:cubicBezTo>
                <a:cubicBezTo>
                  <a:pt x="2152" y="4082"/>
                  <a:pt x="2147" y="4097"/>
                  <a:pt x="2151" y="4116"/>
                </a:cubicBezTo>
                <a:cubicBezTo>
                  <a:pt x="2155" y="4134"/>
                  <a:pt x="2129" y="4181"/>
                  <a:pt x="2094" y="4218"/>
                </a:cubicBezTo>
                <a:cubicBezTo>
                  <a:pt x="2060" y="4255"/>
                  <a:pt x="2036" y="4285"/>
                  <a:pt x="2042" y="4285"/>
                </a:cubicBezTo>
                <a:cubicBezTo>
                  <a:pt x="2048" y="4285"/>
                  <a:pt x="2019" y="4338"/>
                  <a:pt x="1976" y="4403"/>
                </a:cubicBezTo>
                <a:cubicBezTo>
                  <a:pt x="1933" y="4469"/>
                  <a:pt x="1904" y="4522"/>
                  <a:pt x="1910" y="4522"/>
                </a:cubicBezTo>
                <a:cubicBezTo>
                  <a:pt x="1917" y="4522"/>
                  <a:pt x="1897" y="4549"/>
                  <a:pt x="1867" y="4581"/>
                </a:cubicBezTo>
                <a:cubicBezTo>
                  <a:pt x="1837" y="4614"/>
                  <a:pt x="1790" y="4676"/>
                  <a:pt x="1764" y="4718"/>
                </a:cubicBezTo>
                <a:cubicBezTo>
                  <a:pt x="1738" y="4760"/>
                  <a:pt x="1703" y="4801"/>
                  <a:pt x="1687" y="4809"/>
                </a:cubicBezTo>
                <a:cubicBezTo>
                  <a:pt x="1671" y="4818"/>
                  <a:pt x="1645" y="4858"/>
                  <a:pt x="1630" y="4899"/>
                </a:cubicBezTo>
                <a:cubicBezTo>
                  <a:pt x="1616" y="4941"/>
                  <a:pt x="1589" y="4986"/>
                  <a:pt x="1570" y="4998"/>
                </a:cubicBezTo>
                <a:cubicBezTo>
                  <a:pt x="1552" y="5011"/>
                  <a:pt x="1537" y="5036"/>
                  <a:pt x="1537" y="5054"/>
                </a:cubicBezTo>
                <a:cubicBezTo>
                  <a:pt x="1537" y="5073"/>
                  <a:pt x="1520" y="5095"/>
                  <a:pt x="1499" y="5105"/>
                </a:cubicBezTo>
                <a:cubicBezTo>
                  <a:pt x="1478" y="5114"/>
                  <a:pt x="1458" y="5144"/>
                  <a:pt x="1454" y="5173"/>
                </a:cubicBezTo>
                <a:cubicBezTo>
                  <a:pt x="1450" y="5202"/>
                  <a:pt x="1431" y="5236"/>
                  <a:pt x="1411" y="5248"/>
                </a:cubicBezTo>
                <a:cubicBezTo>
                  <a:pt x="1384" y="5264"/>
                  <a:pt x="1383" y="5272"/>
                  <a:pt x="1403" y="5283"/>
                </a:cubicBezTo>
                <a:cubicBezTo>
                  <a:pt x="1424" y="5293"/>
                  <a:pt x="1422" y="5301"/>
                  <a:pt x="1398" y="5316"/>
                </a:cubicBezTo>
                <a:cubicBezTo>
                  <a:pt x="1380" y="5327"/>
                  <a:pt x="1366" y="5348"/>
                  <a:pt x="1367" y="5363"/>
                </a:cubicBezTo>
                <a:cubicBezTo>
                  <a:pt x="1369" y="5378"/>
                  <a:pt x="1355" y="5406"/>
                  <a:pt x="1337" y="5423"/>
                </a:cubicBezTo>
                <a:cubicBezTo>
                  <a:pt x="1320" y="5439"/>
                  <a:pt x="1313" y="5461"/>
                  <a:pt x="1321" y="5471"/>
                </a:cubicBezTo>
                <a:cubicBezTo>
                  <a:pt x="1328" y="5481"/>
                  <a:pt x="1324" y="5494"/>
                  <a:pt x="1311" y="5500"/>
                </a:cubicBezTo>
                <a:cubicBezTo>
                  <a:pt x="1298" y="5507"/>
                  <a:pt x="1292" y="5519"/>
                  <a:pt x="1298" y="5527"/>
                </a:cubicBezTo>
                <a:cubicBezTo>
                  <a:pt x="1304" y="5536"/>
                  <a:pt x="1295" y="5552"/>
                  <a:pt x="1277" y="5564"/>
                </a:cubicBezTo>
                <a:cubicBezTo>
                  <a:pt x="1248" y="5583"/>
                  <a:pt x="1207" y="5686"/>
                  <a:pt x="1223" y="5698"/>
                </a:cubicBezTo>
                <a:cubicBezTo>
                  <a:pt x="1226" y="5701"/>
                  <a:pt x="1210" y="5731"/>
                  <a:pt x="1187" y="5766"/>
                </a:cubicBezTo>
                <a:cubicBezTo>
                  <a:pt x="1164" y="5802"/>
                  <a:pt x="1138" y="5842"/>
                  <a:pt x="1129" y="5858"/>
                </a:cubicBezTo>
                <a:cubicBezTo>
                  <a:pt x="1119" y="5873"/>
                  <a:pt x="1098" y="5882"/>
                  <a:pt x="1082" y="5879"/>
                </a:cubicBezTo>
                <a:cubicBezTo>
                  <a:pt x="1060" y="5875"/>
                  <a:pt x="1059" y="5880"/>
                  <a:pt x="1080" y="5900"/>
                </a:cubicBezTo>
                <a:cubicBezTo>
                  <a:pt x="1099" y="5918"/>
                  <a:pt x="1101" y="5940"/>
                  <a:pt x="1086" y="5972"/>
                </a:cubicBezTo>
                <a:cubicBezTo>
                  <a:pt x="1074" y="5997"/>
                  <a:pt x="1070" y="6023"/>
                  <a:pt x="1076" y="6028"/>
                </a:cubicBezTo>
                <a:cubicBezTo>
                  <a:pt x="1083" y="6033"/>
                  <a:pt x="1067" y="6047"/>
                  <a:pt x="1041" y="6058"/>
                </a:cubicBezTo>
                <a:cubicBezTo>
                  <a:pt x="1007" y="6073"/>
                  <a:pt x="994" y="6095"/>
                  <a:pt x="996" y="6137"/>
                </a:cubicBezTo>
                <a:cubicBezTo>
                  <a:pt x="997" y="6186"/>
                  <a:pt x="991" y="6226"/>
                  <a:pt x="973" y="6274"/>
                </a:cubicBezTo>
                <a:cubicBezTo>
                  <a:pt x="972" y="6277"/>
                  <a:pt x="970" y="6285"/>
                  <a:pt x="969" y="6293"/>
                </a:cubicBezTo>
                <a:cubicBezTo>
                  <a:pt x="968" y="6300"/>
                  <a:pt x="958" y="6315"/>
                  <a:pt x="945" y="6328"/>
                </a:cubicBezTo>
                <a:cubicBezTo>
                  <a:pt x="932" y="6340"/>
                  <a:pt x="917" y="6382"/>
                  <a:pt x="913" y="6419"/>
                </a:cubicBezTo>
                <a:cubicBezTo>
                  <a:pt x="908" y="6456"/>
                  <a:pt x="894" y="6494"/>
                  <a:pt x="881" y="6504"/>
                </a:cubicBezTo>
                <a:cubicBezTo>
                  <a:pt x="868" y="6515"/>
                  <a:pt x="858" y="6538"/>
                  <a:pt x="858" y="6556"/>
                </a:cubicBezTo>
                <a:cubicBezTo>
                  <a:pt x="858" y="6573"/>
                  <a:pt x="841" y="6596"/>
                  <a:pt x="819" y="6606"/>
                </a:cubicBezTo>
                <a:cubicBezTo>
                  <a:pt x="797" y="6616"/>
                  <a:pt x="787" y="6626"/>
                  <a:pt x="796" y="6626"/>
                </a:cubicBezTo>
                <a:cubicBezTo>
                  <a:pt x="806" y="6626"/>
                  <a:pt x="805" y="6642"/>
                  <a:pt x="793" y="6661"/>
                </a:cubicBezTo>
                <a:cubicBezTo>
                  <a:pt x="780" y="6680"/>
                  <a:pt x="768" y="6721"/>
                  <a:pt x="765" y="6754"/>
                </a:cubicBezTo>
                <a:cubicBezTo>
                  <a:pt x="761" y="6786"/>
                  <a:pt x="747" y="6816"/>
                  <a:pt x="733" y="6821"/>
                </a:cubicBezTo>
                <a:cubicBezTo>
                  <a:pt x="718" y="6825"/>
                  <a:pt x="709" y="6864"/>
                  <a:pt x="712" y="6912"/>
                </a:cubicBezTo>
                <a:cubicBezTo>
                  <a:pt x="715" y="6968"/>
                  <a:pt x="702" y="7008"/>
                  <a:pt x="674" y="7037"/>
                </a:cubicBezTo>
                <a:cubicBezTo>
                  <a:pt x="652" y="7060"/>
                  <a:pt x="639" y="7083"/>
                  <a:pt x="646" y="7088"/>
                </a:cubicBezTo>
                <a:cubicBezTo>
                  <a:pt x="653" y="7094"/>
                  <a:pt x="651" y="7110"/>
                  <a:pt x="641" y="7123"/>
                </a:cubicBezTo>
                <a:cubicBezTo>
                  <a:pt x="630" y="7137"/>
                  <a:pt x="622" y="7162"/>
                  <a:pt x="622" y="7180"/>
                </a:cubicBezTo>
                <a:cubicBezTo>
                  <a:pt x="622" y="7198"/>
                  <a:pt x="612" y="7218"/>
                  <a:pt x="599" y="7225"/>
                </a:cubicBezTo>
                <a:cubicBezTo>
                  <a:pt x="587" y="7232"/>
                  <a:pt x="574" y="7268"/>
                  <a:pt x="571" y="7304"/>
                </a:cubicBezTo>
                <a:cubicBezTo>
                  <a:pt x="569" y="7340"/>
                  <a:pt x="550" y="7406"/>
                  <a:pt x="530" y="7450"/>
                </a:cubicBezTo>
                <a:cubicBezTo>
                  <a:pt x="509" y="7495"/>
                  <a:pt x="489" y="7551"/>
                  <a:pt x="485" y="7577"/>
                </a:cubicBezTo>
                <a:cubicBezTo>
                  <a:pt x="468" y="7670"/>
                  <a:pt x="459" y="7690"/>
                  <a:pt x="434" y="7703"/>
                </a:cubicBezTo>
                <a:cubicBezTo>
                  <a:pt x="420" y="7710"/>
                  <a:pt x="409" y="7752"/>
                  <a:pt x="409" y="7797"/>
                </a:cubicBezTo>
                <a:cubicBezTo>
                  <a:pt x="410" y="7842"/>
                  <a:pt x="393" y="7916"/>
                  <a:pt x="372" y="7961"/>
                </a:cubicBezTo>
                <a:cubicBezTo>
                  <a:pt x="351" y="8007"/>
                  <a:pt x="330" y="8072"/>
                  <a:pt x="325" y="8107"/>
                </a:cubicBezTo>
                <a:cubicBezTo>
                  <a:pt x="310" y="8207"/>
                  <a:pt x="302" y="8242"/>
                  <a:pt x="274" y="8298"/>
                </a:cubicBezTo>
                <a:cubicBezTo>
                  <a:pt x="260" y="8326"/>
                  <a:pt x="251" y="8371"/>
                  <a:pt x="254" y="8400"/>
                </a:cubicBezTo>
                <a:cubicBezTo>
                  <a:pt x="256" y="8428"/>
                  <a:pt x="245" y="8465"/>
                  <a:pt x="229" y="8480"/>
                </a:cubicBezTo>
                <a:cubicBezTo>
                  <a:pt x="213" y="8496"/>
                  <a:pt x="204" y="8516"/>
                  <a:pt x="210" y="8524"/>
                </a:cubicBezTo>
                <a:cubicBezTo>
                  <a:pt x="217" y="8533"/>
                  <a:pt x="212" y="8577"/>
                  <a:pt x="199" y="8622"/>
                </a:cubicBezTo>
                <a:cubicBezTo>
                  <a:pt x="186" y="8666"/>
                  <a:pt x="173" y="8739"/>
                  <a:pt x="169" y="8784"/>
                </a:cubicBezTo>
                <a:cubicBezTo>
                  <a:pt x="159" y="8902"/>
                  <a:pt x="140" y="8994"/>
                  <a:pt x="115" y="9048"/>
                </a:cubicBezTo>
                <a:cubicBezTo>
                  <a:pt x="101" y="9077"/>
                  <a:pt x="100" y="9098"/>
                  <a:pt x="115" y="9105"/>
                </a:cubicBezTo>
                <a:cubicBezTo>
                  <a:pt x="127" y="9112"/>
                  <a:pt x="131" y="9124"/>
                  <a:pt x="124" y="9133"/>
                </a:cubicBezTo>
                <a:cubicBezTo>
                  <a:pt x="117" y="9142"/>
                  <a:pt x="108" y="9184"/>
                  <a:pt x="103" y="9227"/>
                </a:cubicBezTo>
                <a:cubicBezTo>
                  <a:pt x="99" y="9270"/>
                  <a:pt x="88" y="9326"/>
                  <a:pt x="81" y="9350"/>
                </a:cubicBezTo>
                <a:cubicBezTo>
                  <a:pt x="74" y="9375"/>
                  <a:pt x="80" y="9406"/>
                  <a:pt x="94" y="9419"/>
                </a:cubicBezTo>
                <a:cubicBezTo>
                  <a:pt x="112" y="9437"/>
                  <a:pt x="108" y="9446"/>
                  <a:pt x="79" y="9455"/>
                </a:cubicBezTo>
                <a:cubicBezTo>
                  <a:pt x="56" y="9463"/>
                  <a:pt x="46" y="9479"/>
                  <a:pt x="53" y="9499"/>
                </a:cubicBezTo>
                <a:cubicBezTo>
                  <a:pt x="59" y="9518"/>
                  <a:pt x="49" y="9543"/>
                  <a:pt x="32" y="9554"/>
                </a:cubicBezTo>
                <a:cubicBezTo>
                  <a:pt x="13" y="9567"/>
                  <a:pt x="4" y="9979"/>
                  <a:pt x="0" y="10440"/>
                </a:cubicBezTo>
                <a:lnTo>
                  <a:pt x="0" y="11100"/>
                </a:lnTo>
                <a:cubicBezTo>
                  <a:pt x="4" y="11560"/>
                  <a:pt x="13" y="11969"/>
                  <a:pt x="32" y="11974"/>
                </a:cubicBezTo>
                <a:cubicBezTo>
                  <a:pt x="50" y="11980"/>
                  <a:pt x="62" y="11999"/>
                  <a:pt x="58" y="12017"/>
                </a:cubicBezTo>
                <a:cubicBezTo>
                  <a:pt x="55" y="12035"/>
                  <a:pt x="60" y="12073"/>
                  <a:pt x="70" y="12101"/>
                </a:cubicBezTo>
                <a:cubicBezTo>
                  <a:pt x="80" y="12131"/>
                  <a:pt x="78" y="12154"/>
                  <a:pt x="64" y="12162"/>
                </a:cubicBezTo>
                <a:cubicBezTo>
                  <a:pt x="49" y="12169"/>
                  <a:pt x="54" y="12180"/>
                  <a:pt x="77" y="12190"/>
                </a:cubicBezTo>
                <a:cubicBezTo>
                  <a:pt x="105" y="12203"/>
                  <a:pt x="108" y="12216"/>
                  <a:pt x="92" y="12241"/>
                </a:cubicBezTo>
                <a:cubicBezTo>
                  <a:pt x="80" y="12259"/>
                  <a:pt x="76" y="12281"/>
                  <a:pt x="85" y="12288"/>
                </a:cubicBezTo>
                <a:cubicBezTo>
                  <a:pt x="93" y="12295"/>
                  <a:pt x="103" y="12342"/>
                  <a:pt x="105" y="12394"/>
                </a:cubicBezTo>
                <a:cubicBezTo>
                  <a:pt x="107" y="12446"/>
                  <a:pt x="110" y="12489"/>
                  <a:pt x="113" y="12489"/>
                </a:cubicBezTo>
                <a:cubicBezTo>
                  <a:pt x="115" y="12489"/>
                  <a:pt x="121" y="12530"/>
                  <a:pt x="126" y="12580"/>
                </a:cubicBezTo>
                <a:cubicBezTo>
                  <a:pt x="130" y="12630"/>
                  <a:pt x="142" y="12683"/>
                  <a:pt x="150" y="12699"/>
                </a:cubicBezTo>
                <a:cubicBezTo>
                  <a:pt x="182" y="12756"/>
                  <a:pt x="186" y="12783"/>
                  <a:pt x="178" y="12851"/>
                </a:cubicBezTo>
                <a:cubicBezTo>
                  <a:pt x="177" y="12863"/>
                  <a:pt x="183" y="12898"/>
                  <a:pt x="192" y="12928"/>
                </a:cubicBezTo>
                <a:cubicBezTo>
                  <a:pt x="200" y="12958"/>
                  <a:pt x="208" y="12995"/>
                  <a:pt x="209" y="13010"/>
                </a:cubicBezTo>
                <a:cubicBezTo>
                  <a:pt x="209" y="13026"/>
                  <a:pt x="220" y="13049"/>
                  <a:pt x="233" y="13062"/>
                </a:cubicBezTo>
                <a:cubicBezTo>
                  <a:pt x="255" y="13085"/>
                  <a:pt x="267" y="13160"/>
                  <a:pt x="278" y="13342"/>
                </a:cubicBezTo>
                <a:cubicBezTo>
                  <a:pt x="281" y="13388"/>
                  <a:pt x="297" y="13440"/>
                  <a:pt x="314" y="13456"/>
                </a:cubicBezTo>
                <a:cubicBezTo>
                  <a:pt x="330" y="13472"/>
                  <a:pt x="347" y="13529"/>
                  <a:pt x="351" y="13582"/>
                </a:cubicBezTo>
                <a:cubicBezTo>
                  <a:pt x="355" y="13636"/>
                  <a:pt x="365" y="13697"/>
                  <a:pt x="372" y="13719"/>
                </a:cubicBezTo>
                <a:cubicBezTo>
                  <a:pt x="379" y="13742"/>
                  <a:pt x="389" y="13777"/>
                  <a:pt x="394" y="13797"/>
                </a:cubicBezTo>
                <a:cubicBezTo>
                  <a:pt x="400" y="13817"/>
                  <a:pt x="409" y="13841"/>
                  <a:pt x="415" y="13849"/>
                </a:cubicBezTo>
                <a:cubicBezTo>
                  <a:pt x="421" y="13857"/>
                  <a:pt x="432" y="13903"/>
                  <a:pt x="440" y="13952"/>
                </a:cubicBezTo>
                <a:cubicBezTo>
                  <a:pt x="447" y="14001"/>
                  <a:pt x="462" y="14051"/>
                  <a:pt x="473" y="14062"/>
                </a:cubicBezTo>
                <a:cubicBezTo>
                  <a:pt x="485" y="14073"/>
                  <a:pt x="499" y="14117"/>
                  <a:pt x="505" y="14160"/>
                </a:cubicBezTo>
                <a:cubicBezTo>
                  <a:pt x="512" y="14204"/>
                  <a:pt x="527" y="14266"/>
                  <a:pt x="539" y="14297"/>
                </a:cubicBezTo>
                <a:cubicBezTo>
                  <a:pt x="551" y="14329"/>
                  <a:pt x="567" y="14384"/>
                  <a:pt x="575" y="14419"/>
                </a:cubicBezTo>
                <a:cubicBezTo>
                  <a:pt x="590" y="14494"/>
                  <a:pt x="594" y="14503"/>
                  <a:pt x="627" y="14568"/>
                </a:cubicBezTo>
                <a:cubicBezTo>
                  <a:pt x="641" y="14595"/>
                  <a:pt x="653" y="14633"/>
                  <a:pt x="652" y="14652"/>
                </a:cubicBezTo>
                <a:cubicBezTo>
                  <a:pt x="651" y="14670"/>
                  <a:pt x="662" y="14722"/>
                  <a:pt x="676" y="14767"/>
                </a:cubicBezTo>
                <a:cubicBezTo>
                  <a:pt x="691" y="14813"/>
                  <a:pt x="705" y="14862"/>
                  <a:pt x="710" y="14877"/>
                </a:cubicBezTo>
                <a:cubicBezTo>
                  <a:pt x="715" y="14892"/>
                  <a:pt x="730" y="14929"/>
                  <a:pt x="744" y="14958"/>
                </a:cubicBezTo>
                <a:cubicBezTo>
                  <a:pt x="758" y="14987"/>
                  <a:pt x="763" y="15026"/>
                  <a:pt x="755" y="15046"/>
                </a:cubicBezTo>
                <a:cubicBezTo>
                  <a:pt x="747" y="15066"/>
                  <a:pt x="756" y="15094"/>
                  <a:pt x="776" y="15111"/>
                </a:cubicBezTo>
                <a:cubicBezTo>
                  <a:pt x="814" y="15145"/>
                  <a:pt x="857" y="15227"/>
                  <a:pt x="873" y="15295"/>
                </a:cubicBezTo>
                <a:cubicBezTo>
                  <a:pt x="879" y="15320"/>
                  <a:pt x="895" y="15356"/>
                  <a:pt x="909" y="15377"/>
                </a:cubicBezTo>
                <a:cubicBezTo>
                  <a:pt x="924" y="15399"/>
                  <a:pt x="936" y="15421"/>
                  <a:pt x="937" y="15426"/>
                </a:cubicBezTo>
                <a:cubicBezTo>
                  <a:pt x="945" y="15467"/>
                  <a:pt x="1029" y="15660"/>
                  <a:pt x="1048" y="15680"/>
                </a:cubicBezTo>
                <a:cubicBezTo>
                  <a:pt x="1062" y="15694"/>
                  <a:pt x="1071" y="15720"/>
                  <a:pt x="1067" y="15738"/>
                </a:cubicBezTo>
                <a:cubicBezTo>
                  <a:pt x="1063" y="15756"/>
                  <a:pt x="1080" y="15788"/>
                  <a:pt x="1105" y="15808"/>
                </a:cubicBezTo>
                <a:cubicBezTo>
                  <a:pt x="1134" y="15832"/>
                  <a:pt x="1147" y="15860"/>
                  <a:pt x="1140" y="15890"/>
                </a:cubicBezTo>
                <a:cubicBezTo>
                  <a:pt x="1133" y="15923"/>
                  <a:pt x="1142" y="15941"/>
                  <a:pt x="1174" y="15956"/>
                </a:cubicBezTo>
                <a:cubicBezTo>
                  <a:pt x="1200" y="15967"/>
                  <a:pt x="1219" y="15995"/>
                  <a:pt x="1219" y="16019"/>
                </a:cubicBezTo>
                <a:cubicBezTo>
                  <a:pt x="1219" y="16044"/>
                  <a:pt x="1236" y="16067"/>
                  <a:pt x="1259" y="16074"/>
                </a:cubicBezTo>
                <a:cubicBezTo>
                  <a:pt x="1296" y="16086"/>
                  <a:pt x="1297" y="16088"/>
                  <a:pt x="1259" y="16111"/>
                </a:cubicBezTo>
                <a:cubicBezTo>
                  <a:pt x="1224" y="16131"/>
                  <a:pt x="1223" y="16136"/>
                  <a:pt x="1253" y="16146"/>
                </a:cubicBezTo>
                <a:cubicBezTo>
                  <a:pt x="1272" y="16152"/>
                  <a:pt x="1287" y="16164"/>
                  <a:pt x="1287" y="16173"/>
                </a:cubicBezTo>
                <a:cubicBezTo>
                  <a:pt x="1287" y="16182"/>
                  <a:pt x="1323" y="16220"/>
                  <a:pt x="1366" y="16258"/>
                </a:cubicBezTo>
                <a:cubicBezTo>
                  <a:pt x="1409" y="16296"/>
                  <a:pt x="1441" y="16333"/>
                  <a:pt x="1439" y="16339"/>
                </a:cubicBezTo>
                <a:cubicBezTo>
                  <a:pt x="1435" y="16350"/>
                  <a:pt x="1447" y="16377"/>
                  <a:pt x="1548" y="16573"/>
                </a:cubicBezTo>
                <a:cubicBezTo>
                  <a:pt x="1570" y="16616"/>
                  <a:pt x="1607" y="16664"/>
                  <a:pt x="1630" y="16681"/>
                </a:cubicBezTo>
                <a:cubicBezTo>
                  <a:pt x="1654" y="16698"/>
                  <a:pt x="1672" y="16723"/>
                  <a:pt x="1672" y="16737"/>
                </a:cubicBezTo>
                <a:cubicBezTo>
                  <a:pt x="1672" y="16752"/>
                  <a:pt x="1692" y="16785"/>
                  <a:pt x="1717" y="16810"/>
                </a:cubicBezTo>
                <a:cubicBezTo>
                  <a:pt x="1742" y="16836"/>
                  <a:pt x="1762" y="16868"/>
                  <a:pt x="1762" y="16880"/>
                </a:cubicBezTo>
                <a:cubicBezTo>
                  <a:pt x="1762" y="16909"/>
                  <a:pt x="1833" y="17022"/>
                  <a:pt x="1862" y="17039"/>
                </a:cubicBezTo>
                <a:cubicBezTo>
                  <a:pt x="1873" y="17045"/>
                  <a:pt x="1885" y="17064"/>
                  <a:pt x="1888" y="17081"/>
                </a:cubicBezTo>
                <a:cubicBezTo>
                  <a:pt x="1891" y="17098"/>
                  <a:pt x="1915" y="17131"/>
                  <a:pt x="1940" y="17153"/>
                </a:cubicBezTo>
                <a:cubicBezTo>
                  <a:pt x="1966" y="17175"/>
                  <a:pt x="1987" y="17203"/>
                  <a:pt x="1987" y="17214"/>
                </a:cubicBezTo>
                <a:cubicBezTo>
                  <a:pt x="1987" y="17224"/>
                  <a:pt x="2004" y="17238"/>
                  <a:pt x="2023" y="17244"/>
                </a:cubicBezTo>
                <a:cubicBezTo>
                  <a:pt x="2042" y="17250"/>
                  <a:pt x="2052" y="17263"/>
                  <a:pt x="2046" y="17271"/>
                </a:cubicBezTo>
                <a:cubicBezTo>
                  <a:pt x="2039" y="17280"/>
                  <a:pt x="2055" y="17302"/>
                  <a:pt x="2079" y="17320"/>
                </a:cubicBezTo>
                <a:cubicBezTo>
                  <a:pt x="2104" y="17338"/>
                  <a:pt x="2123" y="17367"/>
                  <a:pt x="2123" y="17386"/>
                </a:cubicBezTo>
                <a:cubicBezTo>
                  <a:pt x="2123" y="17404"/>
                  <a:pt x="2134" y="17419"/>
                  <a:pt x="2147" y="17419"/>
                </a:cubicBezTo>
                <a:cubicBezTo>
                  <a:pt x="2160" y="17419"/>
                  <a:pt x="2181" y="17444"/>
                  <a:pt x="2194" y="17474"/>
                </a:cubicBezTo>
                <a:cubicBezTo>
                  <a:pt x="2207" y="17503"/>
                  <a:pt x="2233" y="17532"/>
                  <a:pt x="2252" y="17538"/>
                </a:cubicBezTo>
                <a:cubicBezTo>
                  <a:pt x="2282" y="17547"/>
                  <a:pt x="2282" y="17553"/>
                  <a:pt x="2256" y="17579"/>
                </a:cubicBezTo>
                <a:cubicBezTo>
                  <a:pt x="2239" y="17596"/>
                  <a:pt x="2235" y="17605"/>
                  <a:pt x="2248" y="17598"/>
                </a:cubicBezTo>
                <a:cubicBezTo>
                  <a:pt x="2275" y="17586"/>
                  <a:pt x="2355" y="17651"/>
                  <a:pt x="2363" y="17691"/>
                </a:cubicBezTo>
                <a:cubicBezTo>
                  <a:pt x="2366" y="17705"/>
                  <a:pt x="2385" y="17730"/>
                  <a:pt x="2404" y="17748"/>
                </a:cubicBezTo>
                <a:cubicBezTo>
                  <a:pt x="2424" y="17765"/>
                  <a:pt x="2440" y="17793"/>
                  <a:pt x="2440" y="17808"/>
                </a:cubicBezTo>
                <a:cubicBezTo>
                  <a:pt x="2440" y="17824"/>
                  <a:pt x="2455" y="17841"/>
                  <a:pt x="2474" y="17846"/>
                </a:cubicBezTo>
                <a:cubicBezTo>
                  <a:pt x="2493" y="17852"/>
                  <a:pt x="2508" y="17873"/>
                  <a:pt x="2508" y="17892"/>
                </a:cubicBezTo>
                <a:cubicBezTo>
                  <a:pt x="2508" y="17911"/>
                  <a:pt x="2530" y="17950"/>
                  <a:pt x="2558" y="17979"/>
                </a:cubicBezTo>
                <a:cubicBezTo>
                  <a:pt x="2586" y="18008"/>
                  <a:pt x="2607" y="18034"/>
                  <a:pt x="2603" y="18037"/>
                </a:cubicBezTo>
                <a:cubicBezTo>
                  <a:pt x="2586" y="18052"/>
                  <a:pt x="2602" y="18078"/>
                  <a:pt x="2630" y="18078"/>
                </a:cubicBezTo>
                <a:cubicBezTo>
                  <a:pt x="2660" y="18078"/>
                  <a:pt x="2756" y="18213"/>
                  <a:pt x="2756" y="18256"/>
                </a:cubicBezTo>
                <a:cubicBezTo>
                  <a:pt x="2756" y="18267"/>
                  <a:pt x="2771" y="18280"/>
                  <a:pt x="2789" y="18286"/>
                </a:cubicBezTo>
                <a:cubicBezTo>
                  <a:pt x="2808" y="18292"/>
                  <a:pt x="2823" y="18310"/>
                  <a:pt x="2823" y="18327"/>
                </a:cubicBezTo>
                <a:cubicBezTo>
                  <a:pt x="2823" y="18344"/>
                  <a:pt x="2856" y="18383"/>
                  <a:pt x="2897" y="18412"/>
                </a:cubicBezTo>
                <a:cubicBezTo>
                  <a:pt x="2937" y="18442"/>
                  <a:pt x="2972" y="18473"/>
                  <a:pt x="2974" y="18482"/>
                </a:cubicBezTo>
                <a:cubicBezTo>
                  <a:pt x="2975" y="18492"/>
                  <a:pt x="2978" y="18507"/>
                  <a:pt x="2979" y="18517"/>
                </a:cubicBezTo>
                <a:cubicBezTo>
                  <a:pt x="2981" y="18527"/>
                  <a:pt x="2998" y="18536"/>
                  <a:pt x="3017" y="18536"/>
                </a:cubicBezTo>
                <a:cubicBezTo>
                  <a:pt x="3036" y="18536"/>
                  <a:pt x="3058" y="18548"/>
                  <a:pt x="3066" y="18564"/>
                </a:cubicBezTo>
                <a:cubicBezTo>
                  <a:pt x="3073" y="18581"/>
                  <a:pt x="3108" y="18619"/>
                  <a:pt x="3143" y="18650"/>
                </a:cubicBezTo>
                <a:cubicBezTo>
                  <a:pt x="3178" y="18681"/>
                  <a:pt x="3201" y="18713"/>
                  <a:pt x="3195" y="18721"/>
                </a:cubicBezTo>
                <a:cubicBezTo>
                  <a:pt x="3189" y="18729"/>
                  <a:pt x="3209" y="18748"/>
                  <a:pt x="3238" y="18764"/>
                </a:cubicBezTo>
                <a:cubicBezTo>
                  <a:pt x="3293" y="18793"/>
                  <a:pt x="3352" y="18876"/>
                  <a:pt x="3334" y="18899"/>
                </a:cubicBezTo>
                <a:cubicBezTo>
                  <a:pt x="3329" y="18906"/>
                  <a:pt x="3339" y="18927"/>
                  <a:pt x="3357" y="18946"/>
                </a:cubicBezTo>
                <a:cubicBezTo>
                  <a:pt x="3374" y="18966"/>
                  <a:pt x="3389" y="18976"/>
                  <a:pt x="3389" y="18969"/>
                </a:cubicBezTo>
                <a:cubicBezTo>
                  <a:pt x="3389" y="18962"/>
                  <a:pt x="3410" y="18964"/>
                  <a:pt x="3436" y="18975"/>
                </a:cubicBezTo>
                <a:cubicBezTo>
                  <a:pt x="3462" y="18986"/>
                  <a:pt x="3477" y="19001"/>
                  <a:pt x="3469" y="19007"/>
                </a:cubicBezTo>
                <a:cubicBezTo>
                  <a:pt x="3462" y="19013"/>
                  <a:pt x="3473" y="19026"/>
                  <a:pt x="3492" y="19038"/>
                </a:cubicBezTo>
                <a:cubicBezTo>
                  <a:pt x="3522" y="19055"/>
                  <a:pt x="3537" y="19088"/>
                  <a:pt x="3545" y="19144"/>
                </a:cubicBezTo>
                <a:cubicBezTo>
                  <a:pt x="3546" y="19152"/>
                  <a:pt x="3559" y="19156"/>
                  <a:pt x="3573" y="19153"/>
                </a:cubicBezTo>
                <a:cubicBezTo>
                  <a:pt x="3603" y="19148"/>
                  <a:pt x="3642" y="19246"/>
                  <a:pt x="3625" y="19289"/>
                </a:cubicBezTo>
                <a:cubicBezTo>
                  <a:pt x="3619" y="19305"/>
                  <a:pt x="3628" y="19322"/>
                  <a:pt x="3646" y="19328"/>
                </a:cubicBezTo>
                <a:cubicBezTo>
                  <a:pt x="3668" y="19335"/>
                  <a:pt x="3683" y="19326"/>
                  <a:pt x="3687" y="19299"/>
                </a:cubicBezTo>
                <a:cubicBezTo>
                  <a:pt x="3691" y="19277"/>
                  <a:pt x="3708" y="19258"/>
                  <a:pt x="3727" y="19258"/>
                </a:cubicBezTo>
                <a:cubicBezTo>
                  <a:pt x="3745" y="19258"/>
                  <a:pt x="3758" y="19269"/>
                  <a:pt x="3755" y="19281"/>
                </a:cubicBezTo>
                <a:cubicBezTo>
                  <a:pt x="3752" y="19293"/>
                  <a:pt x="3781" y="19316"/>
                  <a:pt x="3817" y="19331"/>
                </a:cubicBezTo>
                <a:cubicBezTo>
                  <a:pt x="3890" y="19362"/>
                  <a:pt x="3957" y="19429"/>
                  <a:pt x="3939" y="19453"/>
                </a:cubicBezTo>
                <a:cubicBezTo>
                  <a:pt x="3933" y="19461"/>
                  <a:pt x="3944" y="19468"/>
                  <a:pt x="3963" y="19468"/>
                </a:cubicBezTo>
                <a:cubicBezTo>
                  <a:pt x="3983" y="19468"/>
                  <a:pt x="4006" y="19483"/>
                  <a:pt x="4014" y="19500"/>
                </a:cubicBezTo>
                <a:cubicBezTo>
                  <a:pt x="4040" y="19555"/>
                  <a:pt x="4114" y="19601"/>
                  <a:pt x="4161" y="19591"/>
                </a:cubicBezTo>
                <a:cubicBezTo>
                  <a:pt x="4189" y="19585"/>
                  <a:pt x="4210" y="19592"/>
                  <a:pt x="4219" y="19611"/>
                </a:cubicBezTo>
                <a:cubicBezTo>
                  <a:pt x="4238" y="19652"/>
                  <a:pt x="4375" y="19762"/>
                  <a:pt x="4407" y="19762"/>
                </a:cubicBezTo>
                <a:cubicBezTo>
                  <a:pt x="4421" y="19762"/>
                  <a:pt x="4481" y="19801"/>
                  <a:pt x="4542" y="19850"/>
                </a:cubicBezTo>
                <a:cubicBezTo>
                  <a:pt x="4621" y="19914"/>
                  <a:pt x="4650" y="19950"/>
                  <a:pt x="4643" y="19978"/>
                </a:cubicBezTo>
                <a:cubicBezTo>
                  <a:pt x="4637" y="20007"/>
                  <a:pt x="4645" y="20017"/>
                  <a:pt x="4677" y="20017"/>
                </a:cubicBezTo>
                <a:cubicBezTo>
                  <a:pt x="4701" y="20017"/>
                  <a:pt x="4743" y="20034"/>
                  <a:pt x="4767" y="20054"/>
                </a:cubicBezTo>
                <a:cubicBezTo>
                  <a:pt x="4792" y="20074"/>
                  <a:pt x="4818" y="20090"/>
                  <a:pt x="4824" y="20090"/>
                </a:cubicBezTo>
                <a:cubicBezTo>
                  <a:pt x="4830" y="20090"/>
                  <a:pt x="4860" y="20090"/>
                  <a:pt x="4891" y="20090"/>
                </a:cubicBezTo>
                <a:cubicBezTo>
                  <a:pt x="4926" y="20090"/>
                  <a:pt x="4980" y="20115"/>
                  <a:pt x="5027" y="20153"/>
                </a:cubicBezTo>
                <a:cubicBezTo>
                  <a:pt x="5069" y="20187"/>
                  <a:pt x="5133" y="20220"/>
                  <a:pt x="5171" y="20227"/>
                </a:cubicBezTo>
                <a:cubicBezTo>
                  <a:pt x="5209" y="20234"/>
                  <a:pt x="5248" y="20250"/>
                  <a:pt x="5258" y="20262"/>
                </a:cubicBezTo>
                <a:cubicBezTo>
                  <a:pt x="5282" y="20295"/>
                  <a:pt x="5485" y="20402"/>
                  <a:pt x="5523" y="20402"/>
                </a:cubicBezTo>
                <a:cubicBezTo>
                  <a:pt x="5540" y="20402"/>
                  <a:pt x="5563" y="20412"/>
                  <a:pt x="5573" y="20425"/>
                </a:cubicBezTo>
                <a:cubicBezTo>
                  <a:pt x="5595" y="20454"/>
                  <a:pt x="5771" y="20530"/>
                  <a:pt x="5817" y="20530"/>
                </a:cubicBezTo>
                <a:cubicBezTo>
                  <a:pt x="5836" y="20530"/>
                  <a:pt x="5859" y="20543"/>
                  <a:pt x="5866" y="20559"/>
                </a:cubicBezTo>
                <a:cubicBezTo>
                  <a:pt x="5876" y="20578"/>
                  <a:pt x="5897" y="20584"/>
                  <a:pt x="5932" y="20577"/>
                </a:cubicBezTo>
                <a:cubicBezTo>
                  <a:pt x="5961" y="20571"/>
                  <a:pt x="5990" y="20575"/>
                  <a:pt x="5998" y="20586"/>
                </a:cubicBezTo>
                <a:cubicBezTo>
                  <a:pt x="6006" y="20597"/>
                  <a:pt x="6028" y="20601"/>
                  <a:pt x="6047" y="20595"/>
                </a:cubicBezTo>
                <a:cubicBezTo>
                  <a:pt x="6067" y="20589"/>
                  <a:pt x="6085" y="20598"/>
                  <a:pt x="6092" y="20618"/>
                </a:cubicBezTo>
                <a:cubicBezTo>
                  <a:pt x="6098" y="20636"/>
                  <a:pt x="6125" y="20651"/>
                  <a:pt x="6152" y="20653"/>
                </a:cubicBezTo>
                <a:cubicBezTo>
                  <a:pt x="6179" y="20655"/>
                  <a:pt x="6213" y="20669"/>
                  <a:pt x="6227" y="20685"/>
                </a:cubicBezTo>
                <a:cubicBezTo>
                  <a:pt x="6241" y="20701"/>
                  <a:pt x="6261" y="20712"/>
                  <a:pt x="6272" y="20709"/>
                </a:cubicBezTo>
                <a:cubicBezTo>
                  <a:pt x="6283" y="20707"/>
                  <a:pt x="6336" y="20726"/>
                  <a:pt x="6392" y="20750"/>
                </a:cubicBezTo>
                <a:cubicBezTo>
                  <a:pt x="6448" y="20775"/>
                  <a:pt x="6506" y="20795"/>
                  <a:pt x="6518" y="20796"/>
                </a:cubicBezTo>
                <a:cubicBezTo>
                  <a:pt x="6531" y="20797"/>
                  <a:pt x="6574" y="20812"/>
                  <a:pt x="6616" y="20830"/>
                </a:cubicBezTo>
                <a:cubicBezTo>
                  <a:pt x="6657" y="20847"/>
                  <a:pt x="6706" y="20858"/>
                  <a:pt x="6723" y="20852"/>
                </a:cubicBezTo>
                <a:cubicBezTo>
                  <a:pt x="6740" y="20847"/>
                  <a:pt x="6770" y="20861"/>
                  <a:pt x="6789" y="20883"/>
                </a:cubicBezTo>
                <a:cubicBezTo>
                  <a:pt x="6808" y="20905"/>
                  <a:pt x="6822" y="20916"/>
                  <a:pt x="6822" y="20909"/>
                </a:cubicBezTo>
                <a:cubicBezTo>
                  <a:pt x="6822" y="20901"/>
                  <a:pt x="6853" y="20908"/>
                  <a:pt x="6890" y="20924"/>
                </a:cubicBezTo>
                <a:cubicBezTo>
                  <a:pt x="6927" y="20940"/>
                  <a:pt x="6958" y="20960"/>
                  <a:pt x="6958" y="20971"/>
                </a:cubicBezTo>
                <a:cubicBezTo>
                  <a:pt x="6958" y="20983"/>
                  <a:pt x="6982" y="20987"/>
                  <a:pt x="7016" y="20982"/>
                </a:cubicBezTo>
                <a:cubicBezTo>
                  <a:pt x="7053" y="20976"/>
                  <a:pt x="7078" y="20982"/>
                  <a:pt x="7085" y="20998"/>
                </a:cubicBezTo>
                <a:cubicBezTo>
                  <a:pt x="7092" y="21012"/>
                  <a:pt x="7117" y="21024"/>
                  <a:pt x="7140" y="21024"/>
                </a:cubicBezTo>
                <a:cubicBezTo>
                  <a:pt x="7163" y="21024"/>
                  <a:pt x="7188" y="21032"/>
                  <a:pt x="7196" y="21043"/>
                </a:cubicBezTo>
                <a:cubicBezTo>
                  <a:pt x="7204" y="21053"/>
                  <a:pt x="7226" y="21058"/>
                  <a:pt x="7245" y="21052"/>
                </a:cubicBezTo>
                <a:cubicBezTo>
                  <a:pt x="7264" y="21046"/>
                  <a:pt x="7293" y="21050"/>
                  <a:pt x="7309" y="21061"/>
                </a:cubicBezTo>
                <a:cubicBezTo>
                  <a:pt x="7325" y="21071"/>
                  <a:pt x="7345" y="21078"/>
                  <a:pt x="7356" y="21076"/>
                </a:cubicBezTo>
                <a:cubicBezTo>
                  <a:pt x="7393" y="21067"/>
                  <a:pt x="7523" y="21135"/>
                  <a:pt x="7508" y="21155"/>
                </a:cubicBezTo>
                <a:cubicBezTo>
                  <a:pt x="7498" y="21169"/>
                  <a:pt x="7515" y="21173"/>
                  <a:pt x="7559" y="21166"/>
                </a:cubicBezTo>
                <a:cubicBezTo>
                  <a:pt x="7610" y="21158"/>
                  <a:pt x="7639" y="21167"/>
                  <a:pt x="7692" y="21208"/>
                </a:cubicBezTo>
                <a:cubicBezTo>
                  <a:pt x="7836" y="21319"/>
                  <a:pt x="7861" y="21333"/>
                  <a:pt x="7891" y="21324"/>
                </a:cubicBezTo>
                <a:cubicBezTo>
                  <a:pt x="7908" y="21319"/>
                  <a:pt x="7935" y="21293"/>
                  <a:pt x="7949" y="21268"/>
                </a:cubicBezTo>
                <a:cubicBezTo>
                  <a:pt x="7970" y="21230"/>
                  <a:pt x="7982" y="21226"/>
                  <a:pt x="8008" y="21243"/>
                </a:cubicBezTo>
                <a:cubicBezTo>
                  <a:pt x="8025" y="21255"/>
                  <a:pt x="8114" y="21283"/>
                  <a:pt x="8205" y="21306"/>
                </a:cubicBezTo>
                <a:cubicBezTo>
                  <a:pt x="8298" y="21329"/>
                  <a:pt x="8368" y="21356"/>
                  <a:pt x="8365" y="21368"/>
                </a:cubicBezTo>
                <a:cubicBezTo>
                  <a:pt x="8362" y="21380"/>
                  <a:pt x="8377" y="21390"/>
                  <a:pt x="8398" y="21391"/>
                </a:cubicBezTo>
                <a:cubicBezTo>
                  <a:pt x="8637" y="21403"/>
                  <a:pt x="8661" y="21408"/>
                  <a:pt x="8667" y="21446"/>
                </a:cubicBezTo>
                <a:cubicBezTo>
                  <a:pt x="8669" y="21455"/>
                  <a:pt x="8671" y="21467"/>
                  <a:pt x="8673" y="21473"/>
                </a:cubicBezTo>
                <a:cubicBezTo>
                  <a:pt x="8674" y="21479"/>
                  <a:pt x="8703" y="21466"/>
                  <a:pt x="8737" y="21444"/>
                </a:cubicBezTo>
                <a:cubicBezTo>
                  <a:pt x="8797" y="21406"/>
                  <a:pt x="8798" y="21406"/>
                  <a:pt x="8832" y="21441"/>
                </a:cubicBezTo>
                <a:cubicBezTo>
                  <a:pt x="8853" y="21463"/>
                  <a:pt x="8888" y="21476"/>
                  <a:pt x="8923" y="21473"/>
                </a:cubicBezTo>
                <a:cubicBezTo>
                  <a:pt x="8954" y="21471"/>
                  <a:pt x="8999" y="21476"/>
                  <a:pt x="9022" y="21485"/>
                </a:cubicBezTo>
                <a:cubicBezTo>
                  <a:pt x="9049" y="21496"/>
                  <a:pt x="9072" y="21497"/>
                  <a:pt x="9086" y="21485"/>
                </a:cubicBezTo>
                <a:cubicBezTo>
                  <a:pt x="9100" y="21474"/>
                  <a:pt x="9144" y="21476"/>
                  <a:pt x="9212" y="21493"/>
                </a:cubicBezTo>
                <a:cubicBezTo>
                  <a:pt x="9270" y="21507"/>
                  <a:pt x="9335" y="21517"/>
                  <a:pt x="9355" y="21514"/>
                </a:cubicBezTo>
                <a:cubicBezTo>
                  <a:pt x="9375" y="21511"/>
                  <a:pt x="9406" y="21519"/>
                  <a:pt x="9426" y="21532"/>
                </a:cubicBezTo>
                <a:cubicBezTo>
                  <a:pt x="9448" y="21547"/>
                  <a:pt x="9466" y="21549"/>
                  <a:pt x="9475" y="21538"/>
                </a:cubicBezTo>
                <a:cubicBezTo>
                  <a:pt x="9484" y="21527"/>
                  <a:pt x="9514" y="21527"/>
                  <a:pt x="9561" y="21538"/>
                </a:cubicBezTo>
                <a:cubicBezTo>
                  <a:pt x="9636" y="21557"/>
                  <a:pt x="9887" y="21571"/>
                  <a:pt x="10237" y="21578"/>
                </a:cubicBezTo>
                <a:cubicBezTo>
                  <a:pt x="10345" y="21580"/>
                  <a:pt x="10438" y="21587"/>
                  <a:pt x="10444" y="21592"/>
                </a:cubicBezTo>
                <a:cubicBezTo>
                  <a:pt x="10454" y="21600"/>
                  <a:pt x="10793" y="21599"/>
                  <a:pt x="10822" y="21590"/>
                </a:cubicBezTo>
                <a:cubicBezTo>
                  <a:pt x="10828" y="21588"/>
                  <a:pt x="10868" y="21589"/>
                  <a:pt x="10912" y="21590"/>
                </a:cubicBezTo>
                <a:cubicBezTo>
                  <a:pt x="10955" y="21591"/>
                  <a:pt x="11001" y="21592"/>
                  <a:pt x="11013" y="21592"/>
                </a:cubicBezTo>
                <a:cubicBezTo>
                  <a:pt x="11057" y="21593"/>
                  <a:pt x="11443" y="21573"/>
                  <a:pt x="11588" y="21563"/>
                </a:cubicBezTo>
                <a:cubicBezTo>
                  <a:pt x="11669" y="21557"/>
                  <a:pt x="11772" y="21551"/>
                  <a:pt x="11815" y="21548"/>
                </a:cubicBezTo>
                <a:cubicBezTo>
                  <a:pt x="11859" y="21545"/>
                  <a:pt x="11921" y="21535"/>
                  <a:pt x="11954" y="21528"/>
                </a:cubicBezTo>
                <a:cubicBezTo>
                  <a:pt x="11991" y="21519"/>
                  <a:pt x="12020" y="21523"/>
                  <a:pt x="12029" y="21535"/>
                </a:cubicBezTo>
                <a:cubicBezTo>
                  <a:pt x="12039" y="21548"/>
                  <a:pt x="12055" y="21550"/>
                  <a:pt x="12071" y="21540"/>
                </a:cubicBezTo>
                <a:cubicBezTo>
                  <a:pt x="12112" y="21514"/>
                  <a:pt x="12287" y="21484"/>
                  <a:pt x="12300" y="21500"/>
                </a:cubicBezTo>
                <a:cubicBezTo>
                  <a:pt x="12306" y="21509"/>
                  <a:pt x="12344" y="21508"/>
                  <a:pt x="12383" y="21499"/>
                </a:cubicBezTo>
                <a:cubicBezTo>
                  <a:pt x="12421" y="21490"/>
                  <a:pt x="12459" y="21483"/>
                  <a:pt x="12467" y="21484"/>
                </a:cubicBezTo>
                <a:cubicBezTo>
                  <a:pt x="12475" y="21485"/>
                  <a:pt x="12485" y="21484"/>
                  <a:pt x="12492" y="21482"/>
                </a:cubicBezTo>
                <a:cubicBezTo>
                  <a:pt x="12519" y="21473"/>
                  <a:pt x="12743" y="21460"/>
                  <a:pt x="12882" y="21459"/>
                </a:cubicBezTo>
                <a:cubicBezTo>
                  <a:pt x="13013" y="21459"/>
                  <a:pt x="13034" y="21452"/>
                  <a:pt x="13034" y="21424"/>
                </a:cubicBezTo>
                <a:cubicBezTo>
                  <a:pt x="13034" y="21406"/>
                  <a:pt x="13063" y="21381"/>
                  <a:pt x="13098" y="21367"/>
                </a:cubicBezTo>
                <a:cubicBezTo>
                  <a:pt x="13153" y="21344"/>
                  <a:pt x="13168" y="21345"/>
                  <a:pt x="13211" y="21368"/>
                </a:cubicBezTo>
                <a:cubicBezTo>
                  <a:pt x="13257" y="21393"/>
                  <a:pt x="13260" y="21391"/>
                  <a:pt x="13260" y="21354"/>
                </a:cubicBezTo>
                <a:cubicBezTo>
                  <a:pt x="13260" y="21333"/>
                  <a:pt x="13277" y="21311"/>
                  <a:pt x="13299" y="21306"/>
                </a:cubicBezTo>
                <a:cubicBezTo>
                  <a:pt x="13321" y="21300"/>
                  <a:pt x="13376" y="21283"/>
                  <a:pt x="13419" y="21268"/>
                </a:cubicBezTo>
                <a:cubicBezTo>
                  <a:pt x="13463" y="21252"/>
                  <a:pt x="13530" y="21236"/>
                  <a:pt x="13570" y="21233"/>
                </a:cubicBezTo>
                <a:cubicBezTo>
                  <a:pt x="13610" y="21230"/>
                  <a:pt x="13668" y="21213"/>
                  <a:pt x="13699" y="21196"/>
                </a:cubicBezTo>
                <a:cubicBezTo>
                  <a:pt x="13731" y="21179"/>
                  <a:pt x="13758" y="21172"/>
                  <a:pt x="13758" y="21179"/>
                </a:cubicBezTo>
                <a:cubicBezTo>
                  <a:pt x="13758" y="21187"/>
                  <a:pt x="13771" y="21183"/>
                  <a:pt x="13788" y="21172"/>
                </a:cubicBezTo>
                <a:cubicBezTo>
                  <a:pt x="13804" y="21161"/>
                  <a:pt x="13824" y="21158"/>
                  <a:pt x="13833" y="21164"/>
                </a:cubicBezTo>
                <a:cubicBezTo>
                  <a:pt x="13841" y="21171"/>
                  <a:pt x="13871" y="21160"/>
                  <a:pt x="13898" y="21140"/>
                </a:cubicBezTo>
                <a:cubicBezTo>
                  <a:pt x="13948" y="21104"/>
                  <a:pt x="14008" y="21079"/>
                  <a:pt x="14069" y="21068"/>
                </a:cubicBezTo>
                <a:cubicBezTo>
                  <a:pt x="14086" y="21066"/>
                  <a:pt x="14116" y="21051"/>
                  <a:pt x="14137" y="21036"/>
                </a:cubicBezTo>
                <a:cubicBezTo>
                  <a:pt x="14158" y="21022"/>
                  <a:pt x="14196" y="21012"/>
                  <a:pt x="14220" y="21015"/>
                </a:cubicBezTo>
                <a:cubicBezTo>
                  <a:pt x="14244" y="21018"/>
                  <a:pt x="14274" y="21010"/>
                  <a:pt x="14287" y="20995"/>
                </a:cubicBezTo>
                <a:cubicBezTo>
                  <a:pt x="14301" y="20981"/>
                  <a:pt x="14330" y="20973"/>
                  <a:pt x="14353" y="20976"/>
                </a:cubicBezTo>
                <a:cubicBezTo>
                  <a:pt x="14376" y="20979"/>
                  <a:pt x="14419" y="20962"/>
                  <a:pt x="14449" y="20938"/>
                </a:cubicBezTo>
                <a:cubicBezTo>
                  <a:pt x="14478" y="20914"/>
                  <a:pt x="14514" y="20898"/>
                  <a:pt x="14526" y="20904"/>
                </a:cubicBezTo>
                <a:cubicBezTo>
                  <a:pt x="14538" y="20910"/>
                  <a:pt x="14584" y="20894"/>
                  <a:pt x="14627" y="20868"/>
                </a:cubicBezTo>
                <a:cubicBezTo>
                  <a:pt x="14677" y="20837"/>
                  <a:pt x="14734" y="20819"/>
                  <a:pt x="14783" y="20819"/>
                </a:cubicBezTo>
                <a:cubicBezTo>
                  <a:pt x="14826" y="20819"/>
                  <a:pt x="14865" y="20809"/>
                  <a:pt x="14871" y="20796"/>
                </a:cubicBezTo>
                <a:cubicBezTo>
                  <a:pt x="14878" y="20783"/>
                  <a:pt x="14918" y="20766"/>
                  <a:pt x="14962" y="20760"/>
                </a:cubicBezTo>
                <a:cubicBezTo>
                  <a:pt x="15005" y="20753"/>
                  <a:pt x="15045" y="20739"/>
                  <a:pt x="15050" y="20728"/>
                </a:cubicBezTo>
                <a:cubicBezTo>
                  <a:pt x="15055" y="20716"/>
                  <a:pt x="15094" y="20697"/>
                  <a:pt x="15136" y="20685"/>
                </a:cubicBezTo>
                <a:cubicBezTo>
                  <a:pt x="15179" y="20673"/>
                  <a:pt x="15215" y="20654"/>
                  <a:pt x="15215" y="20641"/>
                </a:cubicBezTo>
                <a:cubicBezTo>
                  <a:pt x="15215" y="20628"/>
                  <a:pt x="15258" y="20606"/>
                  <a:pt x="15313" y="20591"/>
                </a:cubicBezTo>
                <a:cubicBezTo>
                  <a:pt x="15367" y="20576"/>
                  <a:pt x="15438" y="20540"/>
                  <a:pt x="15471" y="20512"/>
                </a:cubicBezTo>
                <a:cubicBezTo>
                  <a:pt x="15503" y="20483"/>
                  <a:pt x="15560" y="20456"/>
                  <a:pt x="15595" y="20452"/>
                </a:cubicBezTo>
                <a:cubicBezTo>
                  <a:pt x="15630" y="20449"/>
                  <a:pt x="15687" y="20423"/>
                  <a:pt x="15722" y="20396"/>
                </a:cubicBezTo>
                <a:cubicBezTo>
                  <a:pt x="15758" y="20369"/>
                  <a:pt x="15797" y="20347"/>
                  <a:pt x="15809" y="20347"/>
                </a:cubicBezTo>
                <a:cubicBezTo>
                  <a:pt x="15821" y="20347"/>
                  <a:pt x="15837" y="20333"/>
                  <a:pt x="15845" y="20317"/>
                </a:cubicBezTo>
                <a:cubicBezTo>
                  <a:pt x="15854" y="20296"/>
                  <a:pt x="15874" y="20291"/>
                  <a:pt x="15912" y="20299"/>
                </a:cubicBezTo>
                <a:cubicBezTo>
                  <a:pt x="15957" y="20308"/>
                  <a:pt x="15971" y="20300"/>
                  <a:pt x="15991" y="20255"/>
                </a:cubicBezTo>
                <a:cubicBezTo>
                  <a:pt x="16004" y="20224"/>
                  <a:pt x="16027" y="20199"/>
                  <a:pt x="16044" y="20198"/>
                </a:cubicBezTo>
                <a:cubicBezTo>
                  <a:pt x="16060" y="20197"/>
                  <a:pt x="16094" y="20195"/>
                  <a:pt x="16119" y="20194"/>
                </a:cubicBezTo>
                <a:cubicBezTo>
                  <a:pt x="16144" y="20192"/>
                  <a:pt x="16164" y="20182"/>
                  <a:pt x="16164" y="20169"/>
                </a:cubicBezTo>
                <a:cubicBezTo>
                  <a:pt x="16164" y="20144"/>
                  <a:pt x="16306" y="20054"/>
                  <a:pt x="16346" y="20054"/>
                </a:cubicBezTo>
                <a:cubicBezTo>
                  <a:pt x="16361" y="20054"/>
                  <a:pt x="16378" y="20042"/>
                  <a:pt x="16385" y="20026"/>
                </a:cubicBezTo>
                <a:cubicBezTo>
                  <a:pt x="16394" y="20008"/>
                  <a:pt x="16418" y="20002"/>
                  <a:pt x="16453" y="20010"/>
                </a:cubicBezTo>
                <a:cubicBezTo>
                  <a:pt x="16495" y="20018"/>
                  <a:pt x="16510" y="20009"/>
                  <a:pt x="16532" y="19970"/>
                </a:cubicBezTo>
                <a:cubicBezTo>
                  <a:pt x="16547" y="19943"/>
                  <a:pt x="16567" y="19927"/>
                  <a:pt x="16573" y="19932"/>
                </a:cubicBezTo>
                <a:cubicBezTo>
                  <a:pt x="16588" y="19944"/>
                  <a:pt x="16659" y="19888"/>
                  <a:pt x="16677" y="19850"/>
                </a:cubicBezTo>
                <a:cubicBezTo>
                  <a:pt x="16684" y="19835"/>
                  <a:pt x="16726" y="19808"/>
                  <a:pt x="16771" y="19791"/>
                </a:cubicBezTo>
                <a:cubicBezTo>
                  <a:pt x="16815" y="19774"/>
                  <a:pt x="16863" y="19745"/>
                  <a:pt x="16876" y="19725"/>
                </a:cubicBezTo>
                <a:cubicBezTo>
                  <a:pt x="16889" y="19706"/>
                  <a:pt x="16913" y="19694"/>
                  <a:pt x="16930" y="19699"/>
                </a:cubicBezTo>
                <a:cubicBezTo>
                  <a:pt x="16948" y="19705"/>
                  <a:pt x="16972" y="19693"/>
                  <a:pt x="16987" y="19672"/>
                </a:cubicBezTo>
                <a:cubicBezTo>
                  <a:pt x="17000" y="19651"/>
                  <a:pt x="17027" y="19634"/>
                  <a:pt x="17045" y="19634"/>
                </a:cubicBezTo>
                <a:cubicBezTo>
                  <a:pt x="17063" y="19634"/>
                  <a:pt x="17072" y="19622"/>
                  <a:pt x="17065" y="19608"/>
                </a:cubicBezTo>
                <a:cubicBezTo>
                  <a:pt x="17058" y="19593"/>
                  <a:pt x="17083" y="19565"/>
                  <a:pt x="17127" y="19540"/>
                </a:cubicBezTo>
                <a:cubicBezTo>
                  <a:pt x="17169" y="19516"/>
                  <a:pt x="17211" y="19487"/>
                  <a:pt x="17221" y="19474"/>
                </a:cubicBezTo>
                <a:cubicBezTo>
                  <a:pt x="17231" y="19461"/>
                  <a:pt x="17249" y="19450"/>
                  <a:pt x="17261" y="19450"/>
                </a:cubicBezTo>
                <a:cubicBezTo>
                  <a:pt x="17273" y="19450"/>
                  <a:pt x="17322" y="19420"/>
                  <a:pt x="17368" y="19383"/>
                </a:cubicBezTo>
                <a:cubicBezTo>
                  <a:pt x="17414" y="19345"/>
                  <a:pt x="17466" y="19312"/>
                  <a:pt x="17484" y="19310"/>
                </a:cubicBezTo>
                <a:cubicBezTo>
                  <a:pt x="17503" y="19308"/>
                  <a:pt x="17522" y="19296"/>
                  <a:pt x="17528" y="19283"/>
                </a:cubicBezTo>
                <a:cubicBezTo>
                  <a:pt x="17533" y="19269"/>
                  <a:pt x="17574" y="19230"/>
                  <a:pt x="17620" y="19194"/>
                </a:cubicBezTo>
                <a:cubicBezTo>
                  <a:pt x="17665" y="19159"/>
                  <a:pt x="17708" y="19114"/>
                  <a:pt x="17717" y="19095"/>
                </a:cubicBezTo>
                <a:cubicBezTo>
                  <a:pt x="17726" y="19077"/>
                  <a:pt x="17740" y="19065"/>
                  <a:pt x="17747" y="19071"/>
                </a:cubicBezTo>
                <a:cubicBezTo>
                  <a:pt x="17754" y="19077"/>
                  <a:pt x="17805" y="19044"/>
                  <a:pt x="17860" y="18998"/>
                </a:cubicBezTo>
                <a:cubicBezTo>
                  <a:pt x="17915" y="18952"/>
                  <a:pt x="17960" y="18922"/>
                  <a:pt x="17960" y="18931"/>
                </a:cubicBezTo>
                <a:cubicBezTo>
                  <a:pt x="17960" y="18940"/>
                  <a:pt x="17978" y="18923"/>
                  <a:pt x="18001" y="18893"/>
                </a:cubicBezTo>
                <a:cubicBezTo>
                  <a:pt x="18024" y="18863"/>
                  <a:pt x="18069" y="18815"/>
                  <a:pt x="18100" y="18788"/>
                </a:cubicBezTo>
                <a:cubicBezTo>
                  <a:pt x="18132" y="18761"/>
                  <a:pt x="18154" y="18735"/>
                  <a:pt x="18147" y="18730"/>
                </a:cubicBezTo>
                <a:cubicBezTo>
                  <a:pt x="18141" y="18725"/>
                  <a:pt x="18157" y="18710"/>
                  <a:pt x="18183" y="18697"/>
                </a:cubicBezTo>
                <a:cubicBezTo>
                  <a:pt x="18209" y="18684"/>
                  <a:pt x="18230" y="18666"/>
                  <a:pt x="18230" y="18657"/>
                </a:cubicBezTo>
                <a:cubicBezTo>
                  <a:pt x="18230" y="18649"/>
                  <a:pt x="18263" y="18614"/>
                  <a:pt x="18303" y="18580"/>
                </a:cubicBezTo>
                <a:cubicBezTo>
                  <a:pt x="18344" y="18545"/>
                  <a:pt x="18377" y="18507"/>
                  <a:pt x="18377" y="18498"/>
                </a:cubicBezTo>
                <a:cubicBezTo>
                  <a:pt x="18377" y="18488"/>
                  <a:pt x="18415" y="18451"/>
                  <a:pt x="18461" y="18417"/>
                </a:cubicBezTo>
                <a:cubicBezTo>
                  <a:pt x="18508" y="18382"/>
                  <a:pt x="18546" y="18347"/>
                  <a:pt x="18546" y="18338"/>
                </a:cubicBezTo>
                <a:cubicBezTo>
                  <a:pt x="18546" y="18329"/>
                  <a:pt x="18578" y="18288"/>
                  <a:pt x="18615" y="18247"/>
                </a:cubicBezTo>
                <a:cubicBezTo>
                  <a:pt x="18652" y="18205"/>
                  <a:pt x="18683" y="18163"/>
                  <a:pt x="18683" y="18155"/>
                </a:cubicBezTo>
                <a:cubicBezTo>
                  <a:pt x="18683" y="18147"/>
                  <a:pt x="18713" y="18114"/>
                  <a:pt x="18750" y="18081"/>
                </a:cubicBezTo>
                <a:cubicBezTo>
                  <a:pt x="18788" y="18048"/>
                  <a:pt x="18833" y="17996"/>
                  <a:pt x="18852" y="17967"/>
                </a:cubicBezTo>
                <a:cubicBezTo>
                  <a:pt x="18871" y="17937"/>
                  <a:pt x="18896" y="17913"/>
                  <a:pt x="18908" y="17913"/>
                </a:cubicBezTo>
                <a:cubicBezTo>
                  <a:pt x="18920" y="17913"/>
                  <a:pt x="18924" y="17903"/>
                  <a:pt x="18918" y="17889"/>
                </a:cubicBezTo>
                <a:cubicBezTo>
                  <a:pt x="18911" y="17875"/>
                  <a:pt x="18933" y="17847"/>
                  <a:pt x="18966" y="17825"/>
                </a:cubicBezTo>
                <a:cubicBezTo>
                  <a:pt x="19000" y="17804"/>
                  <a:pt x="19020" y="17786"/>
                  <a:pt x="19012" y="17786"/>
                </a:cubicBezTo>
                <a:cubicBezTo>
                  <a:pt x="19003" y="17786"/>
                  <a:pt x="19007" y="17770"/>
                  <a:pt x="19021" y="17749"/>
                </a:cubicBezTo>
                <a:cubicBezTo>
                  <a:pt x="19034" y="17729"/>
                  <a:pt x="19056" y="17716"/>
                  <a:pt x="19068" y="17722"/>
                </a:cubicBezTo>
                <a:cubicBezTo>
                  <a:pt x="19080" y="17728"/>
                  <a:pt x="19091" y="17725"/>
                  <a:pt x="19092" y="17714"/>
                </a:cubicBezTo>
                <a:cubicBezTo>
                  <a:pt x="19094" y="17703"/>
                  <a:pt x="19096" y="17688"/>
                  <a:pt x="19098" y="17681"/>
                </a:cubicBezTo>
                <a:cubicBezTo>
                  <a:pt x="19099" y="17673"/>
                  <a:pt x="19128" y="17642"/>
                  <a:pt x="19162" y="17612"/>
                </a:cubicBezTo>
                <a:cubicBezTo>
                  <a:pt x="19196" y="17582"/>
                  <a:pt x="19224" y="17551"/>
                  <a:pt x="19224" y="17544"/>
                </a:cubicBezTo>
                <a:cubicBezTo>
                  <a:pt x="19224" y="17537"/>
                  <a:pt x="19249" y="17501"/>
                  <a:pt x="19280" y="17465"/>
                </a:cubicBezTo>
                <a:cubicBezTo>
                  <a:pt x="19311" y="17428"/>
                  <a:pt x="19331" y="17390"/>
                  <a:pt x="19325" y="17382"/>
                </a:cubicBezTo>
                <a:cubicBezTo>
                  <a:pt x="19319" y="17375"/>
                  <a:pt x="19330" y="17359"/>
                  <a:pt x="19348" y="17347"/>
                </a:cubicBezTo>
                <a:cubicBezTo>
                  <a:pt x="19365" y="17336"/>
                  <a:pt x="19402" y="17291"/>
                  <a:pt x="19429" y="17249"/>
                </a:cubicBezTo>
                <a:cubicBezTo>
                  <a:pt x="19455" y="17207"/>
                  <a:pt x="19507" y="17147"/>
                  <a:pt x="19543" y="17116"/>
                </a:cubicBezTo>
                <a:cubicBezTo>
                  <a:pt x="19580" y="17085"/>
                  <a:pt x="19602" y="17054"/>
                  <a:pt x="19594" y="17048"/>
                </a:cubicBezTo>
                <a:cubicBezTo>
                  <a:pt x="19586" y="17041"/>
                  <a:pt x="19591" y="17024"/>
                  <a:pt x="19607" y="17008"/>
                </a:cubicBezTo>
                <a:cubicBezTo>
                  <a:pt x="19623" y="16993"/>
                  <a:pt x="19629" y="16981"/>
                  <a:pt x="19620" y="16981"/>
                </a:cubicBezTo>
                <a:cubicBezTo>
                  <a:pt x="19612" y="16981"/>
                  <a:pt x="19626" y="16959"/>
                  <a:pt x="19652" y="16932"/>
                </a:cubicBezTo>
                <a:cubicBezTo>
                  <a:pt x="19678" y="16906"/>
                  <a:pt x="19699" y="16869"/>
                  <a:pt x="19699" y="16850"/>
                </a:cubicBezTo>
                <a:cubicBezTo>
                  <a:pt x="19699" y="16831"/>
                  <a:pt x="19713" y="16810"/>
                  <a:pt x="19731" y="16804"/>
                </a:cubicBezTo>
                <a:cubicBezTo>
                  <a:pt x="19749" y="16799"/>
                  <a:pt x="19770" y="16771"/>
                  <a:pt x="19778" y="16742"/>
                </a:cubicBezTo>
                <a:cubicBezTo>
                  <a:pt x="19786" y="16713"/>
                  <a:pt x="19806" y="16681"/>
                  <a:pt x="19823" y="16674"/>
                </a:cubicBezTo>
                <a:cubicBezTo>
                  <a:pt x="19840" y="16666"/>
                  <a:pt x="19858" y="16639"/>
                  <a:pt x="19864" y="16614"/>
                </a:cubicBezTo>
                <a:cubicBezTo>
                  <a:pt x="19878" y="16557"/>
                  <a:pt x="19952" y="16444"/>
                  <a:pt x="20000" y="16406"/>
                </a:cubicBezTo>
                <a:cubicBezTo>
                  <a:pt x="20019" y="16390"/>
                  <a:pt x="20030" y="16366"/>
                  <a:pt x="20024" y="16353"/>
                </a:cubicBezTo>
                <a:cubicBezTo>
                  <a:pt x="20018" y="16340"/>
                  <a:pt x="20034" y="16313"/>
                  <a:pt x="20060" y="16295"/>
                </a:cubicBezTo>
                <a:cubicBezTo>
                  <a:pt x="20085" y="16276"/>
                  <a:pt x="20105" y="16247"/>
                  <a:pt x="20105" y="16228"/>
                </a:cubicBezTo>
                <a:cubicBezTo>
                  <a:pt x="20105" y="16209"/>
                  <a:pt x="20120" y="16188"/>
                  <a:pt x="20139" y="16182"/>
                </a:cubicBezTo>
                <a:cubicBezTo>
                  <a:pt x="20157" y="16176"/>
                  <a:pt x="20172" y="16157"/>
                  <a:pt x="20172" y="16140"/>
                </a:cubicBezTo>
                <a:cubicBezTo>
                  <a:pt x="20172" y="16122"/>
                  <a:pt x="20193" y="16086"/>
                  <a:pt x="20217" y="16061"/>
                </a:cubicBezTo>
                <a:cubicBezTo>
                  <a:pt x="20265" y="16011"/>
                  <a:pt x="20356" y="15800"/>
                  <a:pt x="20336" y="15784"/>
                </a:cubicBezTo>
                <a:cubicBezTo>
                  <a:pt x="20329" y="15778"/>
                  <a:pt x="20342" y="15769"/>
                  <a:pt x="20362" y="15762"/>
                </a:cubicBezTo>
                <a:cubicBezTo>
                  <a:pt x="20383" y="15756"/>
                  <a:pt x="20400" y="15735"/>
                  <a:pt x="20400" y="15717"/>
                </a:cubicBezTo>
                <a:cubicBezTo>
                  <a:pt x="20400" y="15698"/>
                  <a:pt x="20417" y="15676"/>
                  <a:pt x="20437" y="15667"/>
                </a:cubicBezTo>
                <a:cubicBezTo>
                  <a:pt x="20460" y="15656"/>
                  <a:pt x="20469" y="15639"/>
                  <a:pt x="20460" y="15619"/>
                </a:cubicBezTo>
                <a:cubicBezTo>
                  <a:pt x="20452" y="15602"/>
                  <a:pt x="20458" y="15566"/>
                  <a:pt x="20475" y="15539"/>
                </a:cubicBezTo>
                <a:cubicBezTo>
                  <a:pt x="20492" y="15512"/>
                  <a:pt x="20501" y="15479"/>
                  <a:pt x="20495" y="15466"/>
                </a:cubicBezTo>
                <a:cubicBezTo>
                  <a:pt x="20490" y="15453"/>
                  <a:pt x="20501" y="15428"/>
                  <a:pt x="20522" y="15409"/>
                </a:cubicBezTo>
                <a:cubicBezTo>
                  <a:pt x="20542" y="15391"/>
                  <a:pt x="20563" y="15357"/>
                  <a:pt x="20569" y="15335"/>
                </a:cubicBezTo>
                <a:cubicBezTo>
                  <a:pt x="20574" y="15312"/>
                  <a:pt x="20588" y="15283"/>
                  <a:pt x="20601" y="15271"/>
                </a:cubicBezTo>
                <a:cubicBezTo>
                  <a:pt x="20613" y="15259"/>
                  <a:pt x="20628" y="15222"/>
                  <a:pt x="20634" y="15187"/>
                </a:cubicBezTo>
                <a:cubicBezTo>
                  <a:pt x="20655" y="15076"/>
                  <a:pt x="20662" y="15057"/>
                  <a:pt x="20685" y="15044"/>
                </a:cubicBezTo>
                <a:cubicBezTo>
                  <a:pt x="20698" y="15038"/>
                  <a:pt x="20705" y="15012"/>
                  <a:pt x="20702" y="14987"/>
                </a:cubicBezTo>
                <a:cubicBezTo>
                  <a:pt x="20699" y="14961"/>
                  <a:pt x="20716" y="14909"/>
                  <a:pt x="20740" y="14871"/>
                </a:cubicBezTo>
                <a:cubicBezTo>
                  <a:pt x="20763" y="14833"/>
                  <a:pt x="20783" y="14787"/>
                  <a:pt x="20783" y="14767"/>
                </a:cubicBezTo>
                <a:cubicBezTo>
                  <a:pt x="20783" y="14748"/>
                  <a:pt x="20793" y="14728"/>
                  <a:pt x="20805" y="14722"/>
                </a:cubicBezTo>
                <a:cubicBezTo>
                  <a:pt x="20818" y="14716"/>
                  <a:pt x="20822" y="14701"/>
                  <a:pt x="20815" y="14691"/>
                </a:cubicBezTo>
                <a:cubicBezTo>
                  <a:pt x="20807" y="14682"/>
                  <a:pt x="20812" y="14664"/>
                  <a:pt x="20824" y="14652"/>
                </a:cubicBezTo>
                <a:cubicBezTo>
                  <a:pt x="20836" y="14640"/>
                  <a:pt x="20853" y="14594"/>
                  <a:pt x="20862" y="14551"/>
                </a:cubicBezTo>
                <a:cubicBezTo>
                  <a:pt x="20870" y="14509"/>
                  <a:pt x="20893" y="14467"/>
                  <a:pt x="20912" y="14459"/>
                </a:cubicBezTo>
                <a:cubicBezTo>
                  <a:pt x="20933" y="14449"/>
                  <a:pt x="20943" y="14430"/>
                  <a:pt x="20935" y="14413"/>
                </a:cubicBezTo>
                <a:cubicBezTo>
                  <a:pt x="20927" y="14397"/>
                  <a:pt x="20930" y="14379"/>
                  <a:pt x="20941" y="14373"/>
                </a:cubicBezTo>
                <a:cubicBezTo>
                  <a:pt x="20952" y="14368"/>
                  <a:pt x="20957" y="14348"/>
                  <a:pt x="20952" y="14328"/>
                </a:cubicBezTo>
                <a:cubicBezTo>
                  <a:pt x="20947" y="14308"/>
                  <a:pt x="20960" y="14285"/>
                  <a:pt x="20980" y="14276"/>
                </a:cubicBezTo>
                <a:cubicBezTo>
                  <a:pt x="21001" y="14267"/>
                  <a:pt x="21011" y="14247"/>
                  <a:pt x="21003" y="14230"/>
                </a:cubicBezTo>
                <a:cubicBezTo>
                  <a:pt x="20995" y="14214"/>
                  <a:pt x="20998" y="14196"/>
                  <a:pt x="21008" y="14191"/>
                </a:cubicBezTo>
                <a:cubicBezTo>
                  <a:pt x="21019" y="14186"/>
                  <a:pt x="21025" y="14167"/>
                  <a:pt x="21021" y="14150"/>
                </a:cubicBezTo>
                <a:cubicBezTo>
                  <a:pt x="21018" y="14132"/>
                  <a:pt x="21028" y="14098"/>
                  <a:pt x="21046" y="14075"/>
                </a:cubicBezTo>
                <a:cubicBezTo>
                  <a:pt x="21064" y="14052"/>
                  <a:pt x="21083" y="13999"/>
                  <a:pt x="21087" y="13957"/>
                </a:cubicBezTo>
                <a:cubicBezTo>
                  <a:pt x="21092" y="13914"/>
                  <a:pt x="21111" y="13853"/>
                  <a:pt x="21132" y="13820"/>
                </a:cubicBezTo>
                <a:cubicBezTo>
                  <a:pt x="21153" y="13787"/>
                  <a:pt x="21164" y="13746"/>
                  <a:pt x="21157" y="13730"/>
                </a:cubicBezTo>
                <a:cubicBezTo>
                  <a:pt x="21142" y="13699"/>
                  <a:pt x="21246" y="13384"/>
                  <a:pt x="21284" y="13345"/>
                </a:cubicBezTo>
                <a:cubicBezTo>
                  <a:pt x="21297" y="13333"/>
                  <a:pt x="21301" y="13309"/>
                  <a:pt x="21294" y="13293"/>
                </a:cubicBezTo>
                <a:cubicBezTo>
                  <a:pt x="21286" y="13278"/>
                  <a:pt x="21292" y="13227"/>
                  <a:pt x="21305" y="13179"/>
                </a:cubicBezTo>
                <a:cubicBezTo>
                  <a:pt x="21318" y="13132"/>
                  <a:pt x="21333" y="13057"/>
                  <a:pt x="21339" y="13012"/>
                </a:cubicBezTo>
                <a:cubicBezTo>
                  <a:pt x="21345" y="12967"/>
                  <a:pt x="21362" y="12918"/>
                  <a:pt x="21376" y="12904"/>
                </a:cubicBezTo>
                <a:cubicBezTo>
                  <a:pt x="21391" y="12889"/>
                  <a:pt x="21406" y="12822"/>
                  <a:pt x="21408" y="12752"/>
                </a:cubicBezTo>
                <a:cubicBezTo>
                  <a:pt x="21411" y="12682"/>
                  <a:pt x="21424" y="12614"/>
                  <a:pt x="21437" y="12601"/>
                </a:cubicBezTo>
                <a:cubicBezTo>
                  <a:pt x="21449" y="12589"/>
                  <a:pt x="21459" y="12551"/>
                  <a:pt x="21459" y="12516"/>
                </a:cubicBezTo>
                <a:cubicBezTo>
                  <a:pt x="21458" y="12400"/>
                  <a:pt x="21494" y="12014"/>
                  <a:pt x="21506" y="12014"/>
                </a:cubicBezTo>
                <a:cubicBezTo>
                  <a:pt x="21514" y="12014"/>
                  <a:pt x="21525" y="11924"/>
                  <a:pt x="21538" y="11725"/>
                </a:cubicBezTo>
                <a:cubicBezTo>
                  <a:pt x="21545" y="11627"/>
                  <a:pt x="21553" y="11541"/>
                  <a:pt x="21559" y="11533"/>
                </a:cubicBezTo>
                <a:cubicBezTo>
                  <a:pt x="21564" y="11526"/>
                  <a:pt x="21562" y="11487"/>
                  <a:pt x="21553" y="11447"/>
                </a:cubicBezTo>
                <a:cubicBezTo>
                  <a:pt x="21544" y="11406"/>
                  <a:pt x="21544" y="11351"/>
                  <a:pt x="21553" y="11323"/>
                </a:cubicBezTo>
                <a:cubicBezTo>
                  <a:pt x="21562" y="11296"/>
                  <a:pt x="21562" y="11269"/>
                  <a:pt x="21551" y="11264"/>
                </a:cubicBezTo>
                <a:cubicBezTo>
                  <a:pt x="21541" y="11259"/>
                  <a:pt x="21540" y="11229"/>
                  <a:pt x="21551" y="11199"/>
                </a:cubicBezTo>
                <a:cubicBezTo>
                  <a:pt x="21562" y="11168"/>
                  <a:pt x="21563" y="11104"/>
                  <a:pt x="21553" y="11056"/>
                </a:cubicBezTo>
                <a:cubicBezTo>
                  <a:pt x="21544" y="11007"/>
                  <a:pt x="21543" y="10952"/>
                  <a:pt x="21551" y="10932"/>
                </a:cubicBezTo>
                <a:cubicBezTo>
                  <a:pt x="21559" y="10913"/>
                  <a:pt x="21564" y="10832"/>
                  <a:pt x="21562" y="10751"/>
                </a:cubicBezTo>
                <a:cubicBezTo>
                  <a:pt x="21560" y="10671"/>
                  <a:pt x="21565" y="10597"/>
                  <a:pt x="21574" y="10587"/>
                </a:cubicBezTo>
                <a:cubicBezTo>
                  <a:pt x="21600" y="10557"/>
                  <a:pt x="21586" y="10383"/>
                  <a:pt x="21555" y="10353"/>
                </a:cubicBezTo>
                <a:cubicBezTo>
                  <a:pt x="21531" y="10329"/>
                  <a:pt x="21532" y="10321"/>
                  <a:pt x="21562" y="10307"/>
                </a:cubicBezTo>
                <a:cubicBezTo>
                  <a:pt x="21595" y="10293"/>
                  <a:pt x="21595" y="10289"/>
                  <a:pt x="21566" y="10269"/>
                </a:cubicBezTo>
                <a:cubicBezTo>
                  <a:pt x="21543" y="10254"/>
                  <a:pt x="21536" y="10232"/>
                  <a:pt x="21547" y="10198"/>
                </a:cubicBezTo>
                <a:cubicBezTo>
                  <a:pt x="21556" y="10171"/>
                  <a:pt x="21562" y="10115"/>
                  <a:pt x="21559" y="10074"/>
                </a:cubicBezTo>
                <a:cubicBezTo>
                  <a:pt x="21543" y="9878"/>
                  <a:pt x="21510" y="9576"/>
                  <a:pt x="21493" y="9461"/>
                </a:cubicBezTo>
                <a:cubicBezTo>
                  <a:pt x="21480" y="9373"/>
                  <a:pt x="21461" y="9215"/>
                  <a:pt x="21450" y="9101"/>
                </a:cubicBezTo>
                <a:cubicBezTo>
                  <a:pt x="21444" y="9049"/>
                  <a:pt x="21430" y="8975"/>
                  <a:pt x="21418" y="8937"/>
                </a:cubicBezTo>
                <a:cubicBezTo>
                  <a:pt x="21405" y="8898"/>
                  <a:pt x="21390" y="8830"/>
                  <a:pt x="21382" y="8784"/>
                </a:cubicBezTo>
                <a:cubicBezTo>
                  <a:pt x="21363" y="8673"/>
                  <a:pt x="21328" y="8493"/>
                  <a:pt x="21314" y="8438"/>
                </a:cubicBezTo>
                <a:cubicBezTo>
                  <a:pt x="21308" y="8412"/>
                  <a:pt x="21297" y="8354"/>
                  <a:pt x="21290" y="8308"/>
                </a:cubicBezTo>
                <a:cubicBezTo>
                  <a:pt x="21283" y="8263"/>
                  <a:pt x="21271" y="8210"/>
                  <a:pt x="21264" y="8190"/>
                </a:cubicBezTo>
                <a:cubicBezTo>
                  <a:pt x="21244" y="8137"/>
                  <a:pt x="21236" y="8109"/>
                  <a:pt x="21221" y="8016"/>
                </a:cubicBezTo>
                <a:cubicBezTo>
                  <a:pt x="21213" y="7971"/>
                  <a:pt x="21193" y="7912"/>
                  <a:pt x="21175" y="7884"/>
                </a:cubicBezTo>
                <a:cubicBezTo>
                  <a:pt x="21158" y="7856"/>
                  <a:pt x="21148" y="7834"/>
                  <a:pt x="21153" y="7834"/>
                </a:cubicBezTo>
                <a:cubicBezTo>
                  <a:pt x="21161" y="7834"/>
                  <a:pt x="21151" y="7795"/>
                  <a:pt x="21110" y="7651"/>
                </a:cubicBezTo>
                <a:cubicBezTo>
                  <a:pt x="21105" y="7636"/>
                  <a:pt x="21076" y="7553"/>
                  <a:pt x="21044" y="7467"/>
                </a:cubicBezTo>
                <a:cubicBezTo>
                  <a:pt x="21012" y="7382"/>
                  <a:pt x="20979" y="7288"/>
                  <a:pt x="20973" y="7259"/>
                </a:cubicBezTo>
                <a:cubicBezTo>
                  <a:pt x="20966" y="7229"/>
                  <a:pt x="20957" y="7197"/>
                  <a:pt x="20950" y="7189"/>
                </a:cubicBezTo>
                <a:cubicBezTo>
                  <a:pt x="20943" y="7180"/>
                  <a:pt x="20933" y="7143"/>
                  <a:pt x="20928" y="7107"/>
                </a:cubicBezTo>
                <a:cubicBezTo>
                  <a:pt x="20922" y="7070"/>
                  <a:pt x="20898" y="7014"/>
                  <a:pt x="20875" y="6983"/>
                </a:cubicBezTo>
                <a:cubicBezTo>
                  <a:pt x="20852" y="6952"/>
                  <a:pt x="20795" y="6816"/>
                  <a:pt x="20749" y="6681"/>
                </a:cubicBezTo>
                <a:cubicBezTo>
                  <a:pt x="20703" y="6545"/>
                  <a:pt x="20653" y="6414"/>
                  <a:pt x="20640" y="6388"/>
                </a:cubicBezTo>
                <a:cubicBezTo>
                  <a:pt x="20611" y="6334"/>
                  <a:pt x="20616" y="6344"/>
                  <a:pt x="20595" y="6239"/>
                </a:cubicBezTo>
                <a:cubicBezTo>
                  <a:pt x="20586" y="6193"/>
                  <a:pt x="20564" y="6150"/>
                  <a:pt x="20548" y="6145"/>
                </a:cubicBezTo>
                <a:cubicBezTo>
                  <a:pt x="20532" y="6140"/>
                  <a:pt x="20521" y="6115"/>
                  <a:pt x="20524" y="6092"/>
                </a:cubicBezTo>
                <a:cubicBezTo>
                  <a:pt x="20526" y="6068"/>
                  <a:pt x="20509" y="6024"/>
                  <a:pt x="20486" y="5993"/>
                </a:cubicBezTo>
                <a:cubicBezTo>
                  <a:pt x="20463" y="5962"/>
                  <a:pt x="20445" y="5919"/>
                  <a:pt x="20445" y="5900"/>
                </a:cubicBezTo>
                <a:cubicBezTo>
                  <a:pt x="20445" y="5881"/>
                  <a:pt x="20427" y="5846"/>
                  <a:pt x="20405" y="5821"/>
                </a:cubicBezTo>
                <a:cubicBezTo>
                  <a:pt x="20384" y="5796"/>
                  <a:pt x="20369" y="5773"/>
                  <a:pt x="20372" y="5771"/>
                </a:cubicBezTo>
                <a:cubicBezTo>
                  <a:pt x="20374" y="5768"/>
                  <a:pt x="20359" y="5733"/>
                  <a:pt x="20340" y="5693"/>
                </a:cubicBezTo>
                <a:cubicBezTo>
                  <a:pt x="20320" y="5653"/>
                  <a:pt x="20305" y="5615"/>
                  <a:pt x="20306" y="5607"/>
                </a:cubicBezTo>
                <a:cubicBezTo>
                  <a:pt x="20306" y="5599"/>
                  <a:pt x="20291" y="5585"/>
                  <a:pt x="20274" y="5578"/>
                </a:cubicBezTo>
                <a:cubicBezTo>
                  <a:pt x="20257" y="5570"/>
                  <a:pt x="20248" y="5552"/>
                  <a:pt x="20255" y="5537"/>
                </a:cubicBezTo>
                <a:cubicBezTo>
                  <a:pt x="20262" y="5521"/>
                  <a:pt x="20251" y="5493"/>
                  <a:pt x="20231" y="5474"/>
                </a:cubicBezTo>
                <a:cubicBezTo>
                  <a:pt x="20210" y="5456"/>
                  <a:pt x="20196" y="5434"/>
                  <a:pt x="20199" y="5426"/>
                </a:cubicBezTo>
                <a:cubicBezTo>
                  <a:pt x="20202" y="5417"/>
                  <a:pt x="20188" y="5378"/>
                  <a:pt x="20167" y="5339"/>
                </a:cubicBezTo>
                <a:cubicBezTo>
                  <a:pt x="20146" y="5300"/>
                  <a:pt x="20127" y="5256"/>
                  <a:pt x="20127" y="5243"/>
                </a:cubicBezTo>
                <a:cubicBezTo>
                  <a:pt x="20127" y="5230"/>
                  <a:pt x="20117" y="5214"/>
                  <a:pt x="20105" y="5208"/>
                </a:cubicBezTo>
                <a:cubicBezTo>
                  <a:pt x="20092" y="5202"/>
                  <a:pt x="20082" y="5183"/>
                  <a:pt x="20082" y="5165"/>
                </a:cubicBezTo>
                <a:cubicBezTo>
                  <a:pt x="20082" y="5148"/>
                  <a:pt x="20057" y="5105"/>
                  <a:pt x="20026" y="5071"/>
                </a:cubicBezTo>
                <a:cubicBezTo>
                  <a:pt x="19995" y="5037"/>
                  <a:pt x="19970" y="4993"/>
                  <a:pt x="19970" y="4975"/>
                </a:cubicBezTo>
                <a:cubicBezTo>
                  <a:pt x="19970" y="4957"/>
                  <a:pt x="19961" y="4943"/>
                  <a:pt x="19949" y="4943"/>
                </a:cubicBezTo>
                <a:cubicBezTo>
                  <a:pt x="19918" y="4943"/>
                  <a:pt x="19881" y="4881"/>
                  <a:pt x="19872" y="4816"/>
                </a:cubicBezTo>
                <a:cubicBezTo>
                  <a:pt x="19868" y="4785"/>
                  <a:pt x="19846" y="4743"/>
                  <a:pt x="19823" y="4723"/>
                </a:cubicBezTo>
                <a:cubicBezTo>
                  <a:pt x="19800" y="4702"/>
                  <a:pt x="19787" y="4682"/>
                  <a:pt x="19795" y="4676"/>
                </a:cubicBezTo>
                <a:cubicBezTo>
                  <a:pt x="19812" y="4662"/>
                  <a:pt x="19656" y="4426"/>
                  <a:pt x="19618" y="4408"/>
                </a:cubicBezTo>
                <a:cubicBezTo>
                  <a:pt x="19603" y="4400"/>
                  <a:pt x="19583" y="4366"/>
                  <a:pt x="19575" y="4330"/>
                </a:cubicBezTo>
                <a:cubicBezTo>
                  <a:pt x="19567" y="4295"/>
                  <a:pt x="19552" y="4266"/>
                  <a:pt x="19541" y="4266"/>
                </a:cubicBezTo>
                <a:cubicBezTo>
                  <a:pt x="19516" y="4266"/>
                  <a:pt x="19427" y="4144"/>
                  <a:pt x="19427" y="4110"/>
                </a:cubicBezTo>
                <a:cubicBezTo>
                  <a:pt x="19427" y="4095"/>
                  <a:pt x="19417" y="4082"/>
                  <a:pt x="19404" y="4082"/>
                </a:cubicBezTo>
                <a:cubicBezTo>
                  <a:pt x="19391" y="4082"/>
                  <a:pt x="19370" y="4058"/>
                  <a:pt x="19357" y="4029"/>
                </a:cubicBezTo>
                <a:cubicBezTo>
                  <a:pt x="19345" y="4000"/>
                  <a:pt x="19320" y="3972"/>
                  <a:pt x="19303" y="3967"/>
                </a:cubicBezTo>
                <a:cubicBezTo>
                  <a:pt x="19285" y="3961"/>
                  <a:pt x="19269" y="3940"/>
                  <a:pt x="19269" y="3921"/>
                </a:cubicBezTo>
                <a:cubicBezTo>
                  <a:pt x="19269" y="3902"/>
                  <a:pt x="19256" y="3859"/>
                  <a:pt x="19239" y="3825"/>
                </a:cubicBezTo>
                <a:cubicBezTo>
                  <a:pt x="19222" y="3791"/>
                  <a:pt x="19200" y="3746"/>
                  <a:pt x="19190" y="3726"/>
                </a:cubicBezTo>
                <a:cubicBezTo>
                  <a:pt x="19180" y="3706"/>
                  <a:pt x="19174" y="3672"/>
                  <a:pt x="19177" y="3650"/>
                </a:cubicBezTo>
                <a:cubicBezTo>
                  <a:pt x="19180" y="3624"/>
                  <a:pt x="19165" y="3609"/>
                  <a:pt x="19130" y="3602"/>
                </a:cubicBezTo>
                <a:cubicBezTo>
                  <a:pt x="19102" y="3596"/>
                  <a:pt x="19086" y="3584"/>
                  <a:pt x="19094" y="3577"/>
                </a:cubicBezTo>
                <a:cubicBezTo>
                  <a:pt x="19103" y="3570"/>
                  <a:pt x="19070" y="3541"/>
                  <a:pt x="19021" y="3512"/>
                </a:cubicBezTo>
                <a:cubicBezTo>
                  <a:pt x="18971" y="3482"/>
                  <a:pt x="18931" y="3445"/>
                  <a:pt x="18931" y="3431"/>
                </a:cubicBezTo>
                <a:cubicBezTo>
                  <a:pt x="18931" y="3417"/>
                  <a:pt x="18875" y="3362"/>
                  <a:pt x="18809" y="3310"/>
                </a:cubicBezTo>
                <a:cubicBezTo>
                  <a:pt x="18742" y="3257"/>
                  <a:pt x="18667" y="3181"/>
                  <a:pt x="18641" y="3141"/>
                </a:cubicBezTo>
                <a:cubicBezTo>
                  <a:pt x="18616" y="3100"/>
                  <a:pt x="18563" y="3040"/>
                  <a:pt x="18525" y="3007"/>
                </a:cubicBezTo>
                <a:cubicBezTo>
                  <a:pt x="18487" y="2973"/>
                  <a:pt x="18460" y="2939"/>
                  <a:pt x="18467" y="2931"/>
                </a:cubicBezTo>
                <a:cubicBezTo>
                  <a:pt x="18473" y="2922"/>
                  <a:pt x="18463" y="2911"/>
                  <a:pt x="18444" y="2905"/>
                </a:cubicBezTo>
                <a:cubicBezTo>
                  <a:pt x="18426" y="2899"/>
                  <a:pt x="18410" y="2887"/>
                  <a:pt x="18410" y="2879"/>
                </a:cubicBezTo>
                <a:cubicBezTo>
                  <a:pt x="18410" y="2855"/>
                  <a:pt x="18217" y="2692"/>
                  <a:pt x="18189" y="2692"/>
                </a:cubicBezTo>
                <a:cubicBezTo>
                  <a:pt x="18175" y="2692"/>
                  <a:pt x="18148" y="2669"/>
                  <a:pt x="18129" y="2642"/>
                </a:cubicBezTo>
                <a:cubicBezTo>
                  <a:pt x="18040" y="2515"/>
                  <a:pt x="18009" y="2482"/>
                  <a:pt x="17984" y="2482"/>
                </a:cubicBezTo>
                <a:cubicBezTo>
                  <a:pt x="17951" y="2482"/>
                  <a:pt x="17912" y="2436"/>
                  <a:pt x="17928" y="2415"/>
                </a:cubicBezTo>
                <a:cubicBezTo>
                  <a:pt x="17934" y="2407"/>
                  <a:pt x="17919" y="2400"/>
                  <a:pt x="17894" y="2400"/>
                </a:cubicBezTo>
                <a:cubicBezTo>
                  <a:pt x="17869" y="2400"/>
                  <a:pt x="17840" y="2390"/>
                  <a:pt x="17830" y="2377"/>
                </a:cubicBezTo>
                <a:cubicBezTo>
                  <a:pt x="17820" y="2364"/>
                  <a:pt x="17761" y="2325"/>
                  <a:pt x="17699" y="2290"/>
                </a:cubicBezTo>
                <a:cubicBezTo>
                  <a:pt x="17636" y="2255"/>
                  <a:pt x="17538" y="2190"/>
                  <a:pt x="17479" y="2144"/>
                </a:cubicBezTo>
                <a:cubicBezTo>
                  <a:pt x="17342" y="2038"/>
                  <a:pt x="17315" y="2018"/>
                  <a:pt x="17186" y="1943"/>
                </a:cubicBezTo>
                <a:cubicBezTo>
                  <a:pt x="17127" y="1909"/>
                  <a:pt x="17079" y="1874"/>
                  <a:pt x="17079" y="1866"/>
                </a:cubicBezTo>
                <a:cubicBezTo>
                  <a:pt x="17079" y="1858"/>
                  <a:pt x="17062" y="1851"/>
                  <a:pt x="17041" y="1851"/>
                </a:cubicBezTo>
                <a:cubicBezTo>
                  <a:pt x="17020" y="1851"/>
                  <a:pt x="16987" y="1838"/>
                  <a:pt x="16968" y="1823"/>
                </a:cubicBezTo>
                <a:cubicBezTo>
                  <a:pt x="16846" y="1731"/>
                  <a:pt x="16762" y="1680"/>
                  <a:pt x="16688" y="1648"/>
                </a:cubicBezTo>
                <a:cubicBezTo>
                  <a:pt x="16641" y="1629"/>
                  <a:pt x="16603" y="1605"/>
                  <a:pt x="16603" y="1597"/>
                </a:cubicBezTo>
                <a:cubicBezTo>
                  <a:pt x="16603" y="1588"/>
                  <a:pt x="16568" y="1568"/>
                  <a:pt x="16524" y="1551"/>
                </a:cubicBezTo>
                <a:cubicBezTo>
                  <a:pt x="16481" y="1534"/>
                  <a:pt x="16446" y="1514"/>
                  <a:pt x="16446" y="1507"/>
                </a:cubicBezTo>
                <a:cubicBezTo>
                  <a:pt x="16446" y="1500"/>
                  <a:pt x="16395" y="1467"/>
                  <a:pt x="16333" y="1432"/>
                </a:cubicBezTo>
                <a:cubicBezTo>
                  <a:pt x="16271" y="1398"/>
                  <a:pt x="16220" y="1364"/>
                  <a:pt x="16220" y="1356"/>
                </a:cubicBezTo>
                <a:cubicBezTo>
                  <a:pt x="16220" y="1349"/>
                  <a:pt x="16187" y="1336"/>
                  <a:pt x="16147" y="1329"/>
                </a:cubicBezTo>
                <a:cubicBezTo>
                  <a:pt x="16107" y="1322"/>
                  <a:pt x="16049" y="1296"/>
                  <a:pt x="16019" y="1273"/>
                </a:cubicBezTo>
                <a:cubicBezTo>
                  <a:pt x="15990" y="1249"/>
                  <a:pt x="15931" y="1224"/>
                  <a:pt x="15888" y="1218"/>
                </a:cubicBezTo>
                <a:cubicBezTo>
                  <a:pt x="15845" y="1211"/>
                  <a:pt x="15804" y="1196"/>
                  <a:pt x="15798" y="1183"/>
                </a:cubicBezTo>
                <a:cubicBezTo>
                  <a:pt x="15791" y="1170"/>
                  <a:pt x="15759" y="1150"/>
                  <a:pt x="15726" y="1139"/>
                </a:cubicBezTo>
                <a:cubicBezTo>
                  <a:pt x="15693" y="1128"/>
                  <a:pt x="15595" y="1086"/>
                  <a:pt x="15508" y="1046"/>
                </a:cubicBezTo>
                <a:cubicBezTo>
                  <a:pt x="15355" y="976"/>
                  <a:pt x="15205" y="914"/>
                  <a:pt x="15181" y="911"/>
                </a:cubicBezTo>
                <a:cubicBezTo>
                  <a:pt x="15175" y="910"/>
                  <a:pt x="15138" y="891"/>
                  <a:pt x="15101" y="869"/>
                </a:cubicBezTo>
                <a:cubicBezTo>
                  <a:pt x="15063" y="848"/>
                  <a:pt x="15008" y="825"/>
                  <a:pt x="14977" y="818"/>
                </a:cubicBezTo>
                <a:cubicBezTo>
                  <a:pt x="14946" y="810"/>
                  <a:pt x="14874" y="784"/>
                  <a:pt x="14817" y="760"/>
                </a:cubicBezTo>
                <a:cubicBezTo>
                  <a:pt x="14760" y="736"/>
                  <a:pt x="14689" y="713"/>
                  <a:pt x="14661" y="708"/>
                </a:cubicBezTo>
                <a:cubicBezTo>
                  <a:pt x="14633" y="704"/>
                  <a:pt x="14599" y="691"/>
                  <a:pt x="14584" y="681"/>
                </a:cubicBezTo>
                <a:cubicBezTo>
                  <a:pt x="14569" y="670"/>
                  <a:pt x="14549" y="666"/>
                  <a:pt x="14543" y="672"/>
                </a:cubicBezTo>
                <a:cubicBezTo>
                  <a:pt x="14536" y="677"/>
                  <a:pt x="14502" y="672"/>
                  <a:pt x="14466" y="660"/>
                </a:cubicBezTo>
                <a:cubicBezTo>
                  <a:pt x="14430" y="648"/>
                  <a:pt x="14397" y="635"/>
                  <a:pt x="14391" y="634"/>
                </a:cubicBezTo>
                <a:cubicBezTo>
                  <a:pt x="14384" y="632"/>
                  <a:pt x="14364" y="626"/>
                  <a:pt x="14346" y="620"/>
                </a:cubicBezTo>
                <a:cubicBezTo>
                  <a:pt x="14327" y="614"/>
                  <a:pt x="14284" y="600"/>
                  <a:pt x="14250" y="590"/>
                </a:cubicBezTo>
                <a:cubicBezTo>
                  <a:pt x="14216" y="579"/>
                  <a:pt x="14186" y="563"/>
                  <a:pt x="14186" y="553"/>
                </a:cubicBezTo>
                <a:cubicBezTo>
                  <a:pt x="14186" y="543"/>
                  <a:pt x="14163" y="533"/>
                  <a:pt x="14135" y="533"/>
                </a:cubicBezTo>
                <a:cubicBezTo>
                  <a:pt x="14107" y="533"/>
                  <a:pt x="14061" y="522"/>
                  <a:pt x="14034" y="506"/>
                </a:cubicBezTo>
                <a:cubicBezTo>
                  <a:pt x="14006" y="490"/>
                  <a:pt x="13974" y="482"/>
                  <a:pt x="13962" y="488"/>
                </a:cubicBezTo>
                <a:cubicBezTo>
                  <a:pt x="13950" y="494"/>
                  <a:pt x="13923" y="491"/>
                  <a:pt x="13900" y="482"/>
                </a:cubicBezTo>
                <a:cubicBezTo>
                  <a:pt x="13765" y="425"/>
                  <a:pt x="13397" y="333"/>
                  <a:pt x="13170" y="297"/>
                </a:cubicBezTo>
                <a:cubicBezTo>
                  <a:pt x="13114" y="289"/>
                  <a:pt x="13038" y="271"/>
                  <a:pt x="13001" y="259"/>
                </a:cubicBezTo>
                <a:cubicBezTo>
                  <a:pt x="12963" y="248"/>
                  <a:pt x="12918" y="235"/>
                  <a:pt x="12899" y="232"/>
                </a:cubicBezTo>
                <a:cubicBezTo>
                  <a:pt x="12880" y="229"/>
                  <a:pt x="12805" y="214"/>
                  <a:pt x="12730" y="199"/>
                </a:cubicBezTo>
                <a:cubicBezTo>
                  <a:pt x="12656" y="183"/>
                  <a:pt x="12482" y="152"/>
                  <a:pt x="12345" y="130"/>
                </a:cubicBezTo>
                <a:cubicBezTo>
                  <a:pt x="12208" y="109"/>
                  <a:pt x="12080" y="88"/>
                  <a:pt x="12059" y="84"/>
                </a:cubicBezTo>
                <a:cubicBezTo>
                  <a:pt x="12039" y="81"/>
                  <a:pt x="11954" y="74"/>
                  <a:pt x="11870" y="68"/>
                </a:cubicBezTo>
                <a:cubicBezTo>
                  <a:pt x="11786" y="62"/>
                  <a:pt x="11695" y="53"/>
                  <a:pt x="11669" y="48"/>
                </a:cubicBezTo>
                <a:cubicBezTo>
                  <a:pt x="11621" y="39"/>
                  <a:pt x="11399" y="29"/>
                  <a:pt x="10936" y="11"/>
                </a:cubicBezTo>
                <a:cubicBezTo>
                  <a:pt x="10795" y="6"/>
                  <a:pt x="10674" y="2"/>
                  <a:pt x="10666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68F1B">
                <a:alpha val="3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subTitle" sz="half" idx="1"/>
          </p:nvPr>
        </p:nvSpPr>
        <p:spPr>
          <a:xfrm>
            <a:off x="736600" y="3312467"/>
            <a:ext cx="10718800" cy="26162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This brings us to the second distinguishing trait in his character-- his </a:t>
            </a:r>
            <a:r>
              <a:rPr b="1"/>
              <a:t>humility</a:t>
            </a:r>
            <a:r>
              <a:t>, modesty, and spirit of self-effacement.</a:t>
            </a:r>
          </a:p>
        </p:txBody>
      </p:sp>
      <p:sp>
        <p:nvSpPr>
          <p:cNvPr id="198" name="Shape 198"/>
          <p:cNvSpPr/>
          <p:nvPr/>
        </p:nvSpPr>
        <p:spPr>
          <a:xfrm>
            <a:off x="381000" y="307563"/>
            <a:ext cx="6477000" cy="24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defRPr sz="14400">
                <a:solidFill>
                  <a:srgbClr val="00364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11555" pathEditMode="relative">
                                      <p:cBhvr>
                                        <p:cTn id="1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url?sa=i&amp;rct=j&amp;q=ancient+florence&amp;source=images&amp;cd=&amp;cad=rja&amp;docid=EzmrN1yyqlBP7M&amp;tbnid=ddIpz891UXvDEM-&amp;ved=0CAUQjRw&amp;url=http%3A%2F%2Fidlespeculations-terryprest.blogspot.com%2F2010%2F03%2Fbridge.html&amp;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12" y="-419100"/>
            <a:ext cx="12304370" cy="8343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>
            <a:spLocks noGrp="1"/>
          </p:cNvSpPr>
          <p:nvPr>
            <p:ph type="ctrTitle"/>
          </p:nvPr>
        </p:nvSpPr>
        <p:spPr>
          <a:xfrm>
            <a:off x="406400" y="4028663"/>
            <a:ext cx="11366500" cy="2540001"/>
          </a:xfrm>
          <a:prstGeom prst="rect">
            <a:avLst/>
          </a:prstGeom>
          <a:solidFill>
            <a:srgbClr val="DCDEE0">
              <a:alpha val="63922"/>
            </a:srgbClr>
          </a:solidFill>
        </p:spPr>
        <p:txBody>
          <a:bodyPr anchor="ctr"/>
          <a:lstStyle/>
          <a:p>
            <a:pPr algn="l">
              <a:defRPr sz="4200">
                <a:solidFill>
                  <a:srgbClr val="00364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 illustrate this, </a:t>
            </a:r>
          </a:p>
          <a:p>
            <a:pPr algn="l">
              <a:defRPr sz="4200">
                <a:solidFill>
                  <a:srgbClr val="00364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let us take an example from the frequent visits that Ozanam made to Tuscany.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49479" pathEditMode="relative">
                                      <p:cBhvr>
                                        <p:cTn id="10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MISERICORDIA_P.png"/>
          <p:cNvPicPr>
            <a:picLocks noChangeAspect="1"/>
          </p:cNvPicPr>
          <p:nvPr/>
        </p:nvPicPr>
        <p:blipFill>
          <a:blip r:embed="rId2"/>
          <a:srcRect l="19826" t="1694" r="2141" b="1506"/>
          <a:stretch>
            <a:fillRect/>
          </a:stretch>
        </p:blipFill>
        <p:spPr>
          <a:xfrm>
            <a:off x="6842310" y="1066451"/>
            <a:ext cx="5359401" cy="472509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>
            <a:spLocks noGrp="1"/>
          </p:cNvSpPr>
          <p:nvPr>
            <p:ph type="ctrTitle"/>
          </p:nvPr>
        </p:nvSpPr>
        <p:spPr>
          <a:xfrm>
            <a:off x="139700" y="167863"/>
            <a:ext cx="7251700" cy="5829301"/>
          </a:xfrm>
          <a:prstGeom prst="rect">
            <a:avLst/>
          </a:prstGeom>
        </p:spPr>
        <p:txBody>
          <a:bodyPr anchor="ctr"/>
          <a:lstStyle/>
          <a:p>
            <a:pPr algn="l">
              <a:defRPr sz="4200">
                <a:solidFill>
                  <a:srgbClr val="00364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How often must Ozanam have seen the black-hooded figures of the “Misericordie" </a:t>
            </a:r>
          </a:p>
          <a:p>
            <a:pPr algn="l">
              <a:defRPr sz="4200">
                <a:solidFill>
                  <a:srgbClr val="00364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(the medieval burial confraternities) passing along the streets of Pisa, Florence, or Siena.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49479" pathEditMode="relative">
                                      <p:cBhvr>
                                        <p:cTn id="1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Trinitadell'orator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-1790700"/>
            <a:ext cx="7658100" cy="101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subTitle" idx="1"/>
          </p:nvPr>
        </p:nvSpPr>
        <p:spPr>
          <a:xfrm>
            <a:off x="215900" y="188267"/>
            <a:ext cx="11760200" cy="4178301"/>
          </a:xfrm>
          <a:prstGeom prst="rect">
            <a:avLst/>
          </a:prstGeom>
          <a:solidFill>
            <a:srgbClr val="DCDEE0">
              <a:alpha val="61176"/>
            </a:srgbClr>
          </a:solidFill>
        </p:spPr>
        <p:txBody>
          <a:bodyPr anchor="ctr"/>
          <a:lstStyle>
            <a:lvl1pPr algn="l">
              <a:defRPr sz="42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 group of men hasten by. They are carrying a coffin of some poor person to the church to receive the last blessing, or perhaps it is some poor sick woman whom they are taking to the nearest hospital.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subTitle" sz="half" idx="1"/>
          </p:nvPr>
        </p:nvSpPr>
        <p:spPr>
          <a:xfrm>
            <a:off x="342900" y="2220267"/>
            <a:ext cx="8318500" cy="21844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But who are they? </a:t>
            </a:r>
          </a:p>
          <a:p>
            <a:pPr>
              <a:defRPr sz="42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Who is carrying that coffin?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Trinitadell'orator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-1790700"/>
            <a:ext cx="7658100" cy="101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>
            <a:spLocks noGrp="1"/>
          </p:cNvSpPr>
          <p:nvPr>
            <p:ph type="subTitle" sz="half" idx="1"/>
          </p:nvPr>
        </p:nvSpPr>
        <p:spPr>
          <a:xfrm>
            <a:off x="1181100" y="1775767"/>
            <a:ext cx="9829800" cy="2578101"/>
          </a:xfrm>
          <a:prstGeom prst="rect">
            <a:avLst/>
          </a:prstGeom>
          <a:solidFill>
            <a:srgbClr val="DCDEE0"/>
          </a:solidFill>
        </p:spPr>
        <p:txBody>
          <a:bodyPr anchor="ctr"/>
          <a:lstStyle>
            <a:lvl1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Passers-by are at a loss to tell, for the bearers are completely hidden from sight by their long black flowing robes.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subTitle" idx="1"/>
          </p:nvPr>
        </p:nvSpPr>
        <p:spPr>
          <a:xfrm>
            <a:off x="1041400" y="1102667"/>
            <a:ext cx="10109200" cy="5219701"/>
          </a:xfrm>
          <a:prstGeom prst="rect">
            <a:avLst/>
          </a:prstGeom>
        </p:spPr>
        <p:txBody>
          <a:bodyPr/>
          <a:lstStyle/>
          <a:p>
            <a:pPr algn="l">
              <a:defRPr sz="42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It may be that they are men of rank and station, small shopkeepers or rough workmen-- that is all that can be known about them. </a:t>
            </a:r>
          </a:p>
          <a:p>
            <a:pPr algn="l">
              <a:defRPr sz="42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algn="l">
              <a:defRPr sz="42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For their faces are completely concealed from view by their hoods.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subTitle" idx="1"/>
          </p:nvPr>
        </p:nvSpPr>
        <p:spPr>
          <a:xfrm>
            <a:off x="381000" y="2118667"/>
            <a:ext cx="11417300" cy="32766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crowd hanging around the pavement in the street sees no more than that: </a:t>
            </a:r>
          </a:p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charitable act itself, </a:t>
            </a:r>
          </a:p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not the person who performs it.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subTitle" idx="1"/>
          </p:nvPr>
        </p:nvSpPr>
        <p:spPr>
          <a:xfrm>
            <a:off x="419100" y="1089967"/>
            <a:ext cx="11353800" cy="53975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flame of charity and zeal </a:t>
            </a:r>
          </a:p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which burned in Ozanam's heart</a:t>
            </a:r>
          </a:p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 was of the same pure quality as that of the honest burghers of the Tuscan republics, enabling them to perform their duties without attracting attention</a:t>
            </a:r>
          </a:p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their own persons.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34860" pathEditMode="relative">
                                      <p:cBhvr>
                                        <p:cTn id="1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9300">
                <a:alpha val="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subTitle" sz="quarter" idx="1"/>
          </p:nvPr>
        </p:nvSpPr>
        <p:spPr>
          <a:xfrm>
            <a:off x="2857500" y="2766367"/>
            <a:ext cx="6477000" cy="252730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something much more than mere humanitarianism...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616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Frederic-Ozanam-from-book-by-Rev.-Henry-Louis-Hug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480" y="-12700"/>
            <a:ext cx="5107040" cy="688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>
            <a:spLocks noGrp="1"/>
          </p:cNvSpPr>
          <p:nvPr>
            <p:ph type="subTitle" sz="half" idx="1"/>
          </p:nvPr>
        </p:nvSpPr>
        <p:spPr>
          <a:xfrm>
            <a:off x="165100" y="4366567"/>
            <a:ext cx="11887200" cy="2489201"/>
          </a:xfrm>
          <a:prstGeom prst="rect">
            <a:avLst/>
          </a:prstGeom>
          <a:solidFill>
            <a:srgbClr val="C4C4C4">
              <a:alpha val="67843"/>
            </a:srgbClr>
          </a:solidFill>
        </p:spPr>
        <p:txBody>
          <a:bodyPr anchor="ctr"/>
          <a:lstStyle/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Precisely on account of these two traits in Ozanam's character-- his charity and humility-- </a:t>
            </a:r>
          </a:p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his name endures in our minds today.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26960" pathEditMode="relative"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802419">
                <a:alpha val="16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subTitle" idx="1"/>
          </p:nvPr>
        </p:nvSpPr>
        <p:spPr>
          <a:xfrm>
            <a:off x="304800" y="658167"/>
            <a:ext cx="6832600" cy="60706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For, whatever far-reaching changes the future may have in store for the world, sympathy for others </a:t>
            </a:r>
          </a:p>
          <a:p>
            <a:pPr>
              <a:defRPr sz="420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and singleness of purpose </a:t>
            </a:r>
          </a:p>
          <a:p>
            <a:pPr>
              <a:defRPr sz="420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will always be understood and appreciated by all honest-minded people. </a:t>
            </a:r>
          </a:p>
        </p:txBody>
      </p:sp>
      <p:pic>
        <p:nvPicPr>
          <p:cNvPr id="224" name="door-of-faith-ozanam.jpg"/>
          <p:cNvPicPr>
            <a:picLocks noChangeAspect="1"/>
          </p:cNvPicPr>
          <p:nvPr/>
        </p:nvPicPr>
        <p:blipFill>
          <a:blip r:embed="rId2"/>
          <a:srcRect l="26871" t="49856" r="79" b="4441"/>
          <a:stretch>
            <a:fillRect/>
          </a:stretch>
        </p:blipFill>
        <p:spPr>
          <a:xfrm>
            <a:off x="7569200" y="1397000"/>
            <a:ext cx="4660900" cy="405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38563" pathEditMode="relative">
                                      <p:cBhvr>
                                        <p:cTn id="1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subTitle" idx="1"/>
          </p:nvPr>
        </p:nvSpPr>
        <p:spPr>
          <a:xfrm>
            <a:off x="1397000" y="721667"/>
            <a:ext cx="9398000" cy="53975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Reflect:</a:t>
            </a:r>
          </a:p>
          <a:p>
            <a:pPr algn="l"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What did you learn about yourself as you read this story?</a:t>
            </a:r>
          </a:p>
          <a:p>
            <a:pPr algn="l"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algn="l"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Do you have a sense of being part of Frederic Ozanam’s legacy?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1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subTitle" sz="half" idx="1"/>
          </p:nvPr>
        </p:nvSpPr>
        <p:spPr>
          <a:xfrm>
            <a:off x="381000" y="2118667"/>
            <a:ext cx="11417300" cy="25146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Source:</a:t>
            </a:r>
          </a:p>
          <a:p>
            <a:pPr>
              <a:defRPr sz="4200" i="1">
                <a:solidFill>
                  <a:srgbClr val="006D8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Frederic Ozanam</a:t>
            </a:r>
          </a:p>
          <a:p>
            <a:pPr>
              <a:defRPr sz="4200">
                <a:solidFill>
                  <a:srgbClr val="006D8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by Rev. Henry Louis Hughes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url?sa=i&amp;rct=j&amp;q=divine+love&amp;source=images&amp;cd=&amp;cad=rja&amp;docid=T9SqoLvwufbmcM&amp;tbnid=lOhhL1SQdA3UWM-&amp;ved=&amp;url=http%3A%2F%2Fblessyourhearts.blogspot.com%2F2012%2F01%2Fin-heart-of-divine-love.html&amp;ei=115w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700" y="-3009900"/>
            <a:ext cx="13220700" cy="132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>
            <a:spLocks noGrp="1"/>
          </p:cNvSpPr>
          <p:nvPr>
            <p:ph type="subTitle" sz="half" idx="1"/>
          </p:nvPr>
        </p:nvSpPr>
        <p:spPr>
          <a:xfrm>
            <a:off x="1181100" y="2271067"/>
            <a:ext cx="9829800" cy="2933701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for him, the whole created universe revolved around the central pivot of Divine Love.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dropped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978" y="-1473200"/>
            <a:ext cx="12458701" cy="968219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subTitle" sz="half" idx="1"/>
          </p:nvPr>
        </p:nvSpPr>
        <p:spPr>
          <a:xfrm>
            <a:off x="1041400" y="4137967"/>
            <a:ext cx="10109200" cy="261620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It was an impulse of pure unselfish love that first caused God to call the world into being.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crucifix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2416"/>
            <a:ext cx="12196339" cy="1795780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>
            <a:spLocks noGrp="1"/>
          </p:cNvSpPr>
          <p:nvPr>
            <p:ph type="ctrTitle"/>
          </p:nvPr>
        </p:nvSpPr>
        <p:spPr>
          <a:xfrm>
            <a:off x="368300" y="282163"/>
            <a:ext cx="8216900" cy="335280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FEFC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It was by a stupendous act of love again that God redeemed the world.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49479" pathEditMode="relative">
                                      <p:cBhvr>
                                        <p:cTn id="1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url?sa=i&amp;rct=j&amp;q=holy+trinity&amp;source=images&amp;cd=&amp;cad=rja&amp;docid=fV1FT6Qm269GmM&amp;tbnid=eEYW5rWx63oxaM-&amp;ved=0CAUQjRw&amp;url=http%3A%2F%2Fvalzart.wordpress.com%2F2011%2F10%2F09%2Fthe-holy-trinity-art-prints-by.tiff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the-holy-trinity.png"/>
          <p:cNvPicPr>
            <a:picLocks noChangeAspect="1"/>
          </p:cNvPicPr>
          <p:nvPr/>
        </p:nvPicPr>
        <p:blipFill>
          <a:blip r:embed="rId3">
            <a:alphaModFix amt="45000"/>
          </a:blip>
          <a:srcRect r="25192"/>
          <a:stretch>
            <a:fillRect/>
          </a:stretch>
        </p:blipFill>
        <p:spPr>
          <a:xfrm>
            <a:off x="-127000" y="-241300"/>
            <a:ext cx="5700316" cy="76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65" y="0"/>
                </a:moveTo>
                <a:lnTo>
                  <a:pt x="0" y="5619"/>
                </a:lnTo>
                <a:lnTo>
                  <a:pt x="0" y="18758"/>
                </a:lnTo>
                <a:lnTo>
                  <a:pt x="796" y="21600"/>
                </a:lnTo>
                <a:lnTo>
                  <a:pt x="17828" y="21600"/>
                </a:lnTo>
                <a:lnTo>
                  <a:pt x="21600" y="8128"/>
                </a:lnTo>
                <a:lnTo>
                  <a:pt x="11959" y="0"/>
                </a:lnTo>
                <a:lnTo>
                  <a:pt x="666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subTitle" idx="1"/>
          </p:nvPr>
        </p:nvSpPr>
        <p:spPr>
          <a:xfrm>
            <a:off x="381000" y="2817167"/>
            <a:ext cx="11417300" cy="33020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5834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mystery of the Holy Trinity constitutes the highest expression of Love-- </a:t>
            </a:r>
          </a:p>
          <a:p>
            <a:pPr>
              <a:defRPr sz="4200">
                <a:solidFill>
                  <a:srgbClr val="5834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 boundless Love existing from all eternity between the three persons in the God-head.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Ozanam-3.png"/>
          <p:cNvPicPr>
            <a:picLocks noChangeAspect="1"/>
          </p:cNvPicPr>
          <p:nvPr/>
        </p:nvPicPr>
        <p:blipFill>
          <a:blip r:embed="rId2"/>
          <a:srcRect l="5939"/>
          <a:stretch>
            <a:fillRect/>
          </a:stretch>
        </p:blipFill>
        <p:spPr>
          <a:xfrm>
            <a:off x="7912100" y="-12700"/>
            <a:ext cx="4279900" cy="6870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>
            <a:spLocks noGrp="1"/>
          </p:cNvSpPr>
          <p:nvPr>
            <p:ph type="subTitle" sz="half" idx="1"/>
          </p:nvPr>
        </p:nvSpPr>
        <p:spPr>
          <a:xfrm>
            <a:off x="101600" y="2194867"/>
            <a:ext cx="7734300" cy="3886201"/>
          </a:xfrm>
          <a:prstGeom prst="rect">
            <a:avLst/>
          </a:prstGeom>
        </p:spPr>
        <p:txBody>
          <a:bodyPr anchor="ctr"/>
          <a:lstStyle>
            <a:lvl1pPr>
              <a:defRPr sz="4200">
                <a:solidFill>
                  <a:srgbClr val="EBEB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Ozanam had long meditated on these fundamental truths until they had penetrated into the very marrow of his bones.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F25"/>
            </a:gs>
            <a:gs pos="100000">
              <a:srgbClr val="F68F1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ubTitle" sz="half" idx="1"/>
          </p:nvPr>
        </p:nvSpPr>
        <p:spPr>
          <a:xfrm>
            <a:off x="355600" y="2753667"/>
            <a:ext cx="8420100" cy="293370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He radiated a glow of love</a:t>
            </a:r>
          </a:p>
          <a:p>
            <a:pPr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and sympathy</a:t>
            </a:r>
          </a:p>
          <a:p>
            <a:pPr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on all around him.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70822" pathEditMode="relative">
                                      <p:cBhvr>
                                        <p:cTn id="1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19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19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19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19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743</Words>
  <Application>Microsoft Macintosh PowerPoint</Application>
  <PresentationFormat>Widescreen</PresentationFormat>
  <Paragraphs>69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Gill Sans</vt:lpstr>
      <vt:lpstr>Lucida Grande</vt:lpstr>
      <vt:lpstr>Open Sans</vt:lpstr>
      <vt:lpstr>Open Sans Light</vt:lpstr>
      <vt:lpstr>Open Sans Semibold</vt:lpstr>
      <vt:lpstr>White</vt:lpstr>
      <vt:lpstr>The two most outstanding traits  in Frederic Ozanam's character</vt:lpstr>
      <vt:lpstr>1</vt:lpstr>
      <vt:lpstr>PowerPoint Presentation</vt:lpstr>
      <vt:lpstr>PowerPoint Presentation</vt:lpstr>
      <vt:lpstr>PowerPoint Presentation</vt:lpstr>
      <vt:lpstr>It was by a stupendous act of love again that God redeemed the world.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by year it has gathered fresh strength and continued to light up the dark places of the world.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illustrate this,  let us take an example from the frequent visits that Ozanam made to Tuscany.</vt:lpstr>
      <vt:lpstr>How often must Ozanam have seen the black-hooded figures of the “Misericordie"  (the medieval burial confraternities) passing along the streets of Pisa, Florence, or Siena.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two most outstanding traits  in Frederic Ozanam's character</dc:title>
  <cp:lastModifiedBy>Microsoft Office User</cp:lastModifiedBy>
  <cp:revision>3</cp:revision>
  <dcterms:modified xsi:type="dcterms:W3CDTF">2019-09-08T23:30:11Z</dcterms:modified>
</cp:coreProperties>
</file>