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1pPr>
    <a:lvl2pPr marL="0" marR="0" indent="266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2pPr>
    <a:lvl3pPr marL="0" marR="0" indent="533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3pPr>
    <a:lvl4pPr marL="0" marR="0" indent="8001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4pPr>
    <a:lvl5pPr marL="0" marR="0" indent="1066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5pPr>
    <a:lvl6pPr marL="0" marR="0" indent="1333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6pPr>
    <a:lvl7pPr marL="0" marR="0" indent="161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7pPr>
    <a:lvl8pPr marL="0" marR="0" indent="1879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8pPr>
    <a:lvl9pPr marL="0" marR="0" indent="2146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11" d="100"/>
          <a:sy n="111" d="100"/>
        </p:scale>
        <p:origin x="187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1143000" y="685800"/>
            <a:ext cx="4572000" cy="3429000"/>
          </a:xfrm>
          <a:prstGeom prst="rect">
            <a:avLst/>
          </a:prstGeom>
        </p:spPr>
        <p:txBody>
          <a:bodyPr/>
          <a:lstStyle/>
          <a:p>
            <a:endParaRPr/>
          </a:p>
        </p:txBody>
      </p:sp>
      <p:sp>
        <p:nvSpPr>
          <p:cNvPr id="203" name="Shape 2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defTabSz="457200" latinLnBrk="0">
      <a:defRPr sz="1600">
        <a:latin typeface="Lucida Grande"/>
        <a:ea typeface="Lucida Grande"/>
        <a:cs typeface="Lucida Grande"/>
        <a:sym typeface="Lucida Grande"/>
      </a:defRPr>
    </a:lvl2pPr>
    <a:lvl3pPr defTabSz="457200" latinLnBrk="0">
      <a:defRPr sz="1600">
        <a:latin typeface="Lucida Grande"/>
        <a:ea typeface="Lucida Grande"/>
        <a:cs typeface="Lucida Grande"/>
        <a:sym typeface="Lucida Grande"/>
      </a:defRPr>
    </a:lvl3pPr>
    <a:lvl4pPr defTabSz="457200" latinLnBrk="0">
      <a:defRPr sz="1600">
        <a:latin typeface="Lucida Grande"/>
        <a:ea typeface="Lucida Grande"/>
        <a:cs typeface="Lucida Grande"/>
        <a:sym typeface="Lucida Grande"/>
      </a:defRPr>
    </a:lvl4pPr>
    <a:lvl5pPr defTabSz="457200" latinLnBrk="0">
      <a:defRPr sz="1600">
        <a:latin typeface="Lucida Grande"/>
        <a:ea typeface="Lucida Grande"/>
        <a:cs typeface="Lucida Grande"/>
        <a:sym typeface="Lucida Grande"/>
      </a:defRPr>
    </a:lvl5pPr>
    <a:lvl6pPr defTabSz="457200" latinLnBrk="0">
      <a:defRPr sz="1600">
        <a:latin typeface="Lucida Grande"/>
        <a:ea typeface="Lucida Grande"/>
        <a:cs typeface="Lucida Grande"/>
        <a:sym typeface="Lucida Grande"/>
      </a:defRPr>
    </a:lvl6pPr>
    <a:lvl7pPr defTabSz="457200" latinLnBrk="0">
      <a:defRPr sz="1600">
        <a:latin typeface="Lucida Grande"/>
        <a:ea typeface="Lucida Grande"/>
        <a:cs typeface="Lucida Grande"/>
        <a:sym typeface="Lucida Grande"/>
      </a:defRPr>
    </a:lvl7pPr>
    <a:lvl8pPr defTabSz="457200" latinLnBrk="0">
      <a:defRPr sz="1600">
        <a:latin typeface="Lucida Grande"/>
        <a:ea typeface="Lucida Grande"/>
        <a:cs typeface="Lucida Grande"/>
        <a:sym typeface="Lucida Grande"/>
      </a:defRPr>
    </a:lvl8pPr>
    <a:lvl9pPr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Line"/>
          <p:cNvSpPr/>
          <p:nvPr/>
        </p:nvSpPr>
        <p:spPr>
          <a:xfrm>
            <a:off x="508000" y="37084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3" name="Title Text"/>
          <p:cNvSpPr txBox="1">
            <a:spLocks noGrp="1"/>
          </p:cNvSpPr>
          <p:nvPr>
            <p:ph type="title"/>
          </p:nvPr>
        </p:nvSpPr>
        <p:spPr>
          <a:xfrm>
            <a:off x="444500" y="1028700"/>
            <a:ext cx="9271000" cy="2476500"/>
          </a:xfrm>
          <a:prstGeom prst="rect">
            <a:avLst/>
          </a:prstGeom>
        </p:spPr>
        <p:txBody>
          <a:bodyPr/>
          <a:lstStyle/>
          <a:p>
            <a:r>
              <a:t>Title Text</a:t>
            </a:r>
          </a:p>
        </p:txBody>
      </p:sp>
      <p:sp>
        <p:nvSpPr>
          <p:cNvPr id="14" name="Body Level One…"/>
          <p:cNvSpPr txBox="1">
            <a:spLocks noGrp="1"/>
          </p:cNvSpPr>
          <p:nvPr>
            <p:ph type="body" sz="half" idx="1"/>
          </p:nvPr>
        </p:nvSpPr>
        <p:spPr>
          <a:xfrm>
            <a:off x="444500" y="3924300"/>
            <a:ext cx="92710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9588500" y="7204455"/>
            <a:ext cx="230124" cy="225046"/>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3" name="Image"/>
          <p:cNvSpPr>
            <a:spLocks noGrp="1"/>
          </p:cNvSpPr>
          <p:nvPr>
            <p:ph type="pic" idx="13"/>
          </p:nvPr>
        </p:nvSpPr>
        <p:spPr>
          <a:xfrm>
            <a:off x="4322167" y="-1238250"/>
            <a:ext cx="6654801" cy="9904216"/>
          </a:xfrm>
          <a:prstGeom prst="rect">
            <a:avLst/>
          </a:prstGeom>
        </p:spPr>
        <p:txBody>
          <a:bodyPr lIns="91439" tIns="45719" rIns="91439" bIns="45719"/>
          <a:lstStyle/>
          <a:p>
            <a:endParaRPr/>
          </a:p>
        </p:txBody>
      </p:sp>
      <p:sp>
        <p:nvSpPr>
          <p:cNvPr id="94" name="Body Level One…"/>
          <p:cNvSpPr txBox="1">
            <a:spLocks noGrp="1"/>
          </p:cNvSpPr>
          <p:nvPr>
            <p:ph type="body" sz="half" idx="1"/>
          </p:nvPr>
        </p:nvSpPr>
        <p:spPr>
          <a:xfrm>
            <a:off x="444500" y="1816100"/>
            <a:ext cx="3975100" cy="5130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xfrm>
            <a:off x="399018" y="7204455"/>
            <a:ext cx="230125" cy="225046"/>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102" name="Line"/>
          <p:cNvSpPr/>
          <p:nvPr/>
        </p:nvSpPr>
        <p:spPr>
          <a:xfrm flipH="1">
            <a:off x="5067299" y="1384300"/>
            <a:ext cx="1" cy="34290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03" name="Image"/>
          <p:cNvSpPr>
            <a:spLocks noGrp="1"/>
          </p:cNvSpPr>
          <p:nvPr>
            <p:ph type="pic" idx="13"/>
          </p:nvPr>
        </p:nvSpPr>
        <p:spPr>
          <a:xfrm>
            <a:off x="355600" y="987176"/>
            <a:ext cx="4699000" cy="6993435"/>
          </a:xfrm>
          <a:prstGeom prst="rect">
            <a:avLst/>
          </a:prstGeom>
        </p:spPr>
        <p:txBody>
          <a:bodyPr lIns="91439" tIns="45719" rIns="91439" bIns="45719"/>
          <a:lstStyle/>
          <a:p>
            <a:endParaRPr/>
          </a:p>
        </p:txBody>
      </p:sp>
      <p:sp>
        <p:nvSpPr>
          <p:cNvPr id="104" name="Image"/>
          <p:cNvSpPr>
            <a:spLocks noGrp="1"/>
          </p:cNvSpPr>
          <p:nvPr>
            <p:ph type="pic" sz="half" idx="14"/>
          </p:nvPr>
        </p:nvSpPr>
        <p:spPr>
          <a:xfrm>
            <a:off x="4902200" y="1384300"/>
            <a:ext cx="5134571" cy="3429000"/>
          </a:xfrm>
          <a:prstGeom prst="rect">
            <a:avLst/>
          </a:prstGeom>
        </p:spPr>
        <p:txBody>
          <a:bodyPr lIns="91439" tIns="45719" rIns="91439" bIns="45719"/>
          <a:lstStyle/>
          <a:p>
            <a:endParaRPr/>
          </a:p>
        </p:txBody>
      </p:sp>
      <p:sp>
        <p:nvSpPr>
          <p:cNvPr id="105"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113" name="Line"/>
          <p:cNvSpPr/>
          <p:nvPr/>
        </p:nvSpPr>
        <p:spPr>
          <a:xfrm flipH="1">
            <a:off x="3467100" y="1384300"/>
            <a:ext cx="1" cy="398095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14" name="Image"/>
          <p:cNvSpPr>
            <a:spLocks noGrp="1"/>
          </p:cNvSpPr>
          <p:nvPr>
            <p:ph type="pic" idx="13"/>
          </p:nvPr>
        </p:nvSpPr>
        <p:spPr>
          <a:xfrm>
            <a:off x="0" y="783976"/>
            <a:ext cx="4699000" cy="6993435"/>
          </a:xfrm>
          <a:prstGeom prst="rect">
            <a:avLst/>
          </a:prstGeom>
        </p:spPr>
        <p:txBody>
          <a:bodyPr lIns="91439" tIns="45719" rIns="91439" bIns="45719"/>
          <a:lstStyle/>
          <a:p>
            <a:endParaRPr/>
          </a:p>
        </p:txBody>
      </p:sp>
      <p:sp>
        <p:nvSpPr>
          <p:cNvPr id="115" name="Image"/>
          <p:cNvSpPr>
            <a:spLocks noGrp="1"/>
          </p:cNvSpPr>
          <p:nvPr>
            <p:ph type="pic" sz="half" idx="14"/>
          </p:nvPr>
        </p:nvSpPr>
        <p:spPr>
          <a:xfrm>
            <a:off x="3594100" y="1130300"/>
            <a:ext cx="6159500" cy="4492400"/>
          </a:xfrm>
          <a:prstGeom prst="rect">
            <a:avLst/>
          </a:prstGeom>
        </p:spPr>
        <p:txBody>
          <a:bodyPr lIns="91439" tIns="45719" rIns="91439" bIns="45719"/>
          <a:lstStyle/>
          <a:p>
            <a:endParaRPr/>
          </a:p>
        </p:txBody>
      </p:sp>
      <p:sp>
        <p:nvSpPr>
          <p:cNvPr id="116"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124" name="Line"/>
          <p:cNvSpPr/>
          <p:nvPr/>
        </p:nvSpPr>
        <p:spPr>
          <a:xfrm flipH="1">
            <a:off x="50672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25" name="Image"/>
          <p:cNvSpPr>
            <a:spLocks noGrp="1"/>
          </p:cNvSpPr>
          <p:nvPr>
            <p:ph type="pic" idx="13"/>
          </p:nvPr>
        </p:nvSpPr>
        <p:spPr>
          <a:xfrm>
            <a:off x="177799" y="-192727"/>
            <a:ext cx="4978402" cy="7394170"/>
          </a:xfrm>
          <a:prstGeom prst="rect">
            <a:avLst/>
          </a:prstGeom>
        </p:spPr>
        <p:txBody>
          <a:bodyPr lIns="91439" tIns="45719" rIns="91439" bIns="45719"/>
          <a:lstStyle/>
          <a:p>
            <a:endParaRPr/>
          </a:p>
        </p:txBody>
      </p:sp>
      <p:sp>
        <p:nvSpPr>
          <p:cNvPr id="126" name="Image"/>
          <p:cNvSpPr>
            <a:spLocks noGrp="1"/>
          </p:cNvSpPr>
          <p:nvPr>
            <p:ph type="pic" idx="14"/>
          </p:nvPr>
        </p:nvSpPr>
        <p:spPr>
          <a:xfrm>
            <a:off x="3200400" y="393700"/>
            <a:ext cx="8532317" cy="6223000"/>
          </a:xfrm>
          <a:prstGeom prst="rect">
            <a:avLst/>
          </a:prstGeom>
        </p:spPr>
        <p:txBody>
          <a:bodyPr lIns="91439" tIns="45719" rIns="91439" bIns="45719"/>
          <a:lstStyle/>
          <a:p>
            <a:endParaRPr/>
          </a:p>
        </p:txBody>
      </p:sp>
      <p:sp>
        <p:nvSpPr>
          <p:cNvPr id="127"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135" name="Line"/>
          <p:cNvSpPr/>
          <p:nvPr/>
        </p:nvSpPr>
        <p:spPr>
          <a:xfrm flipH="1">
            <a:off x="34797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36" name="Line"/>
          <p:cNvSpPr/>
          <p:nvPr/>
        </p:nvSpPr>
        <p:spPr>
          <a:xfrm flipH="1">
            <a:off x="66801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37" name="Image"/>
          <p:cNvSpPr>
            <a:spLocks noGrp="1"/>
          </p:cNvSpPr>
          <p:nvPr>
            <p:ph type="pic" sz="half" idx="13"/>
          </p:nvPr>
        </p:nvSpPr>
        <p:spPr>
          <a:xfrm>
            <a:off x="190499" y="848673"/>
            <a:ext cx="3810001" cy="5658804"/>
          </a:xfrm>
          <a:prstGeom prst="rect">
            <a:avLst/>
          </a:prstGeom>
        </p:spPr>
        <p:txBody>
          <a:bodyPr lIns="91439" tIns="45719" rIns="91439" bIns="45719"/>
          <a:lstStyle/>
          <a:p>
            <a:endParaRPr/>
          </a:p>
        </p:txBody>
      </p:sp>
      <p:sp>
        <p:nvSpPr>
          <p:cNvPr id="138" name="Image"/>
          <p:cNvSpPr>
            <a:spLocks noGrp="1"/>
          </p:cNvSpPr>
          <p:nvPr>
            <p:ph type="pic" sz="half" idx="14"/>
          </p:nvPr>
        </p:nvSpPr>
        <p:spPr>
          <a:xfrm>
            <a:off x="2362200" y="1384300"/>
            <a:ext cx="5450235" cy="3975101"/>
          </a:xfrm>
          <a:prstGeom prst="rect">
            <a:avLst/>
          </a:prstGeom>
        </p:spPr>
        <p:txBody>
          <a:bodyPr lIns="91439" tIns="45719" rIns="91439" bIns="45719"/>
          <a:lstStyle/>
          <a:p>
            <a:endParaRPr/>
          </a:p>
        </p:txBody>
      </p:sp>
      <p:sp>
        <p:nvSpPr>
          <p:cNvPr id="139" name="Image"/>
          <p:cNvSpPr>
            <a:spLocks noGrp="1"/>
          </p:cNvSpPr>
          <p:nvPr>
            <p:ph type="pic" sz="half" idx="15"/>
          </p:nvPr>
        </p:nvSpPr>
        <p:spPr>
          <a:xfrm>
            <a:off x="5308600" y="1384300"/>
            <a:ext cx="5952299" cy="3975101"/>
          </a:xfrm>
          <a:prstGeom prst="rect">
            <a:avLst/>
          </a:prstGeom>
        </p:spPr>
        <p:txBody>
          <a:bodyPr lIns="91439" tIns="45719" rIns="91439" bIns="45719"/>
          <a:lstStyle/>
          <a:p>
            <a:endParaRPr/>
          </a:p>
        </p:txBody>
      </p:sp>
      <p:sp>
        <p:nvSpPr>
          <p:cNvPr id="140"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148" name="Image"/>
          <p:cNvSpPr>
            <a:spLocks noGrp="1"/>
          </p:cNvSpPr>
          <p:nvPr>
            <p:ph type="pic" idx="13"/>
          </p:nvPr>
        </p:nvSpPr>
        <p:spPr>
          <a:xfrm>
            <a:off x="393700" y="152400"/>
            <a:ext cx="9542264" cy="6959601"/>
          </a:xfrm>
          <a:prstGeom prst="rect">
            <a:avLst/>
          </a:prstGeom>
        </p:spPr>
        <p:txBody>
          <a:bodyPr lIns="91439" tIns="45719" rIns="91439" bIns="45719"/>
          <a:lstStyle/>
          <a:p>
            <a:endParaRPr/>
          </a:p>
        </p:txBody>
      </p:sp>
      <p:sp>
        <p:nvSpPr>
          <p:cNvPr id="149"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57" name="Line"/>
          <p:cNvSpPr/>
          <p:nvPr/>
        </p:nvSpPr>
        <p:spPr>
          <a:xfrm flipH="1">
            <a:off x="5067299" y="393700"/>
            <a:ext cx="1" cy="6223038"/>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58" name="Line"/>
          <p:cNvSpPr/>
          <p:nvPr/>
        </p:nvSpPr>
        <p:spPr>
          <a:xfrm flipH="1" flipV="1">
            <a:off x="5079931" y="3505199"/>
            <a:ext cx="4686369" cy="2"/>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59" name="Image"/>
          <p:cNvSpPr>
            <a:spLocks noGrp="1"/>
          </p:cNvSpPr>
          <p:nvPr>
            <p:ph type="pic" idx="13"/>
          </p:nvPr>
        </p:nvSpPr>
        <p:spPr>
          <a:xfrm>
            <a:off x="177799" y="-192727"/>
            <a:ext cx="4978402" cy="7394170"/>
          </a:xfrm>
          <a:prstGeom prst="rect">
            <a:avLst/>
          </a:prstGeom>
        </p:spPr>
        <p:txBody>
          <a:bodyPr lIns="91439" tIns="45719" rIns="91439" bIns="45719"/>
          <a:lstStyle/>
          <a:p>
            <a:endParaRPr/>
          </a:p>
        </p:txBody>
      </p:sp>
      <p:sp>
        <p:nvSpPr>
          <p:cNvPr id="160" name="Image"/>
          <p:cNvSpPr>
            <a:spLocks noGrp="1"/>
          </p:cNvSpPr>
          <p:nvPr>
            <p:ph type="pic" idx="14"/>
          </p:nvPr>
        </p:nvSpPr>
        <p:spPr>
          <a:xfrm>
            <a:off x="4991100" y="-192727"/>
            <a:ext cx="4978401" cy="7394170"/>
          </a:xfrm>
          <a:prstGeom prst="rect">
            <a:avLst/>
          </a:prstGeom>
        </p:spPr>
        <p:txBody>
          <a:bodyPr lIns="91439" tIns="45719" rIns="91439" bIns="45719"/>
          <a:lstStyle/>
          <a:p>
            <a:endParaRPr/>
          </a:p>
        </p:txBody>
      </p:sp>
      <p:sp>
        <p:nvSpPr>
          <p:cNvPr id="161" name="Image"/>
          <p:cNvSpPr>
            <a:spLocks noGrp="1"/>
          </p:cNvSpPr>
          <p:nvPr>
            <p:ph type="pic" idx="15"/>
          </p:nvPr>
        </p:nvSpPr>
        <p:spPr>
          <a:xfrm>
            <a:off x="4991100" y="3033073"/>
            <a:ext cx="4978401" cy="7394170"/>
          </a:xfrm>
          <a:prstGeom prst="rect">
            <a:avLst/>
          </a:prstGeom>
        </p:spPr>
        <p:txBody>
          <a:bodyPr lIns="91439" tIns="45719" rIns="91439" bIns="45719"/>
          <a:lstStyle/>
          <a:p>
            <a:endParaRPr/>
          </a:p>
        </p:txBody>
      </p:sp>
      <p:sp>
        <p:nvSpPr>
          <p:cNvPr id="162"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170" name="Line"/>
          <p:cNvSpPr/>
          <p:nvPr/>
        </p:nvSpPr>
        <p:spPr>
          <a:xfrm flipH="1">
            <a:off x="70865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71" name="Line"/>
          <p:cNvSpPr/>
          <p:nvPr/>
        </p:nvSpPr>
        <p:spPr>
          <a:xfrm flipH="1" flipV="1">
            <a:off x="7099231" y="2425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72" name="Line"/>
          <p:cNvSpPr/>
          <p:nvPr/>
        </p:nvSpPr>
        <p:spPr>
          <a:xfrm flipH="1">
            <a:off x="7099231" y="4584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73" name="Image"/>
          <p:cNvSpPr>
            <a:spLocks noGrp="1"/>
          </p:cNvSpPr>
          <p:nvPr>
            <p:ph type="pic" idx="13"/>
          </p:nvPr>
        </p:nvSpPr>
        <p:spPr>
          <a:xfrm>
            <a:off x="393700" y="152400"/>
            <a:ext cx="9542264" cy="6959601"/>
          </a:xfrm>
          <a:prstGeom prst="rect">
            <a:avLst/>
          </a:prstGeom>
        </p:spPr>
        <p:txBody>
          <a:bodyPr lIns="91439" tIns="45719" rIns="91439" bIns="45719"/>
          <a:lstStyle/>
          <a:p>
            <a:endParaRPr/>
          </a:p>
        </p:txBody>
      </p:sp>
      <p:sp>
        <p:nvSpPr>
          <p:cNvPr id="174" name="Image"/>
          <p:cNvSpPr>
            <a:spLocks noGrp="1"/>
          </p:cNvSpPr>
          <p:nvPr>
            <p:ph type="pic" sz="quarter" idx="14"/>
          </p:nvPr>
        </p:nvSpPr>
        <p:spPr>
          <a:xfrm>
            <a:off x="7096448" y="-1081727"/>
            <a:ext cx="2770444" cy="4114801"/>
          </a:xfrm>
          <a:prstGeom prst="rect">
            <a:avLst/>
          </a:prstGeom>
        </p:spPr>
        <p:txBody>
          <a:bodyPr lIns="91439" tIns="45719" rIns="91439" bIns="45719"/>
          <a:lstStyle/>
          <a:p>
            <a:endParaRPr/>
          </a:p>
        </p:txBody>
      </p:sp>
      <p:sp>
        <p:nvSpPr>
          <p:cNvPr id="175" name="Image"/>
          <p:cNvSpPr>
            <a:spLocks noGrp="1"/>
          </p:cNvSpPr>
          <p:nvPr>
            <p:ph type="pic" sz="quarter" idx="15"/>
          </p:nvPr>
        </p:nvSpPr>
        <p:spPr>
          <a:xfrm>
            <a:off x="7061200" y="2565400"/>
            <a:ext cx="2852540" cy="1905000"/>
          </a:xfrm>
          <a:prstGeom prst="rect">
            <a:avLst/>
          </a:prstGeom>
        </p:spPr>
        <p:txBody>
          <a:bodyPr lIns="91439" tIns="45719" rIns="91439" bIns="45719"/>
          <a:lstStyle/>
          <a:p>
            <a:endParaRPr/>
          </a:p>
        </p:txBody>
      </p:sp>
      <p:sp>
        <p:nvSpPr>
          <p:cNvPr id="176" name="Image"/>
          <p:cNvSpPr>
            <a:spLocks noGrp="1"/>
          </p:cNvSpPr>
          <p:nvPr>
            <p:ph type="pic" sz="quarter" idx="16"/>
          </p:nvPr>
        </p:nvSpPr>
        <p:spPr>
          <a:xfrm>
            <a:off x="7061200" y="4724400"/>
            <a:ext cx="2852540" cy="1905000"/>
          </a:xfrm>
          <a:prstGeom prst="rect">
            <a:avLst/>
          </a:prstGeom>
        </p:spPr>
        <p:txBody>
          <a:bodyPr lIns="91439" tIns="45719" rIns="91439" bIns="45719"/>
          <a:lstStyle/>
          <a:p>
            <a:endParaRPr/>
          </a:p>
        </p:txBody>
      </p:sp>
      <p:sp>
        <p:nvSpPr>
          <p:cNvPr id="177" name="Body Level One…"/>
          <p:cNvSpPr txBox="1">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85" name="Title Text"/>
          <p:cNvSpPr txBox="1">
            <a:spLocks noGrp="1"/>
          </p:cNvSpPr>
          <p:nvPr>
            <p:ph type="title"/>
          </p:nvPr>
        </p:nvSpPr>
        <p:spPr>
          <a:prstGeom prst="rect">
            <a:avLst/>
          </a:prstGeom>
        </p:spPr>
        <p:txBody>
          <a:bodyPr/>
          <a:lstStyle/>
          <a:p>
            <a:r>
              <a:t>Title Text</a:t>
            </a:r>
          </a:p>
        </p:txBody>
      </p:sp>
      <p:sp>
        <p:nvSpPr>
          <p:cNvPr id="186" name="Body Level One…"/>
          <p:cNvSpPr txBox="1">
            <a:spLocks noGrp="1"/>
          </p:cNvSpPr>
          <p:nvPr>
            <p:ph type="body" sz="half" idx="1"/>
          </p:nvPr>
        </p:nvSpPr>
        <p:spPr>
          <a:xfrm>
            <a:off x="444500" y="1816100"/>
            <a:ext cx="3975100" cy="5130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94" name="Title Text"/>
          <p:cNvSpPr txBox="1">
            <a:spLocks noGrp="1"/>
          </p:cNvSpPr>
          <p:nvPr>
            <p:ph type="title"/>
          </p:nvPr>
        </p:nvSpPr>
        <p:spPr>
          <a:prstGeom prst="rect">
            <a:avLst/>
          </a:prstGeom>
        </p:spPr>
        <p:txBody>
          <a:bodyPr/>
          <a:lstStyle/>
          <a:p>
            <a:r>
              <a:t>Title Text</a:t>
            </a:r>
          </a:p>
        </p:txBody>
      </p:sp>
      <p:sp>
        <p:nvSpPr>
          <p:cNvPr id="195" name="Body Level One…"/>
          <p:cNvSpPr txBox="1">
            <a:spLocks noGrp="1"/>
          </p:cNvSpPr>
          <p:nvPr>
            <p:ph type="body" sz="half" idx="1"/>
          </p:nvPr>
        </p:nvSpPr>
        <p:spPr>
          <a:xfrm>
            <a:off x="6540500" y="1816100"/>
            <a:ext cx="3175000" cy="5130800"/>
          </a:xfrm>
          <a:prstGeom prst="rect">
            <a:avLst/>
          </a:prstGeom>
        </p:spPr>
        <p:txBody>
          <a:bodyPr/>
          <a:lstStyle>
            <a:lvl3pPr marL="901700"/>
          </a:lstStyle>
          <a:p>
            <a:r>
              <a:t>Body Level One</a:t>
            </a:r>
          </a:p>
          <a:p>
            <a:pPr lvl="1"/>
            <a:r>
              <a:t>Body Level Two</a:t>
            </a:r>
          </a:p>
          <a:p>
            <a:pPr lvl="2"/>
            <a:r>
              <a:t>Body Level Three</a:t>
            </a:r>
          </a:p>
          <a:p>
            <a:pPr lvl="3"/>
            <a:r>
              <a:t>Body Level Four</a:t>
            </a:r>
          </a:p>
          <a:p>
            <a:pPr lvl="4"/>
            <a:r>
              <a:t>Body Level Five</a:t>
            </a:r>
          </a:p>
        </p:txBody>
      </p:sp>
      <p:sp>
        <p:nvSpPr>
          <p:cNvPr id="1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prstGeom prst="rect">
            <a:avLst/>
          </a:prstGeom>
        </p:spPr>
        <p:txBody>
          <a:bodyPr numCol="2" spcCol="463550"/>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0" name="Body Level One…"/>
          <p:cNvSpPr txBox="1">
            <a:spLocks noGrp="1"/>
          </p:cNvSpPr>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44500" y="2895600"/>
            <a:ext cx="9271000" cy="1828800"/>
          </a:xfrm>
          <a:prstGeom prst="rect">
            <a:avLst/>
          </a:prstGeom>
        </p:spPr>
        <p:txBody>
          <a:bodyPr anchor="ctr"/>
          <a:lstStyle/>
          <a:p>
            <a:r>
              <a:t>Title Text</a:t>
            </a:r>
          </a:p>
        </p:txBody>
      </p:sp>
      <p:sp>
        <p:nvSpPr>
          <p:cNvPr id="64" name="Slide Number"/>
          <p:cNvSpPr txBox="1">
            <a:spLocks noGrp="1"/>
          </p:cNvSpPr>
          <p:nvPr>
            <p:ph type="sldNum" sz="quarter" idx="2"/>
          </p:nvPr>
        </p:nvSpPr>
        <p:spPr>
          <a:xfrm>
            <a:off x="9588500" y="7204455"/>
            <a:ext cx="230124" cy="225046"/>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71" name="Line"/>
          <p:cNvSpPr/>
          <p:nvPr/>
        </p:nvSpPr>
        <p:spPr>
          <a:xfrm>
            <a:off x="5892800" y="6235700"/>
            <a:ext cx="0" cy="111135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72" name="Image"/>
          <p:cNvSpPr>
            <a:spLocks noGrp="1"/>
          </p:cNvSpPr>
          <p:nvPr>
            <p:ph type="pic" idx="13"/>
          </p:nvPr>
        </p:nvSpPr>
        <p:spPr>
          <a:xfrm>
            <a:off x="0" y="0"/>
            <a:ext cx="10160001" cy="6785113"/>
          </a:xfrm>
          <a:prstGeom prst="rect">
            <a:avLst/>
          </a:prstGeom>
        </p:spPr>
        <p:txBody>
          <a:bodyPr lIns="91439" tIns="45719" rIns="91439" bIns="45719"/>
          <a:lstStyle/>
          <a:p>
            <a:endParaRPr/>
          </a:p>
        </p:txBody>
      </p:sp>
      <p:sp>
        <p:nvSpPr>
          <p:cNvPr id="73" name="Title Text"/>
          <p:cNvSpPr txBox="1">
            <a:spLocks noGrp="1"/>
          </p:cNvSpPr>
          <p:nvPr>
            <p:ph type="title"/>
          </p:nvPr>
        </p:nvSpPr>
        <p:spPr>
          <a:xfrm>
            <a:off x="1104900" y="6083300"/>
            <a:ext cx="4521200" cy="1333500"/>
          </a:xfrm>
          <a:prstGeom prst="rect">
            <a:avLst/>
          </a:prstGeom>
        </p:spPr>
        <p:txBody>
          <a:bodyPr anchor="ctr"/>
          <a:lstStyle>
            <a:lvl1pPr algn="r"/>
          </a:lstStyle>
          <a:p>
            <a:r>
              <a:t>Title Text</a:t>
            </a:r>
          </a:p>
        </p:txBody>
      </p:sp>
      <p:sp>
        <p:nvSpPr>
          <p:cNvPr id="74" name="Body Level One…"/>
          <p:cNvSpPr txBox="1">
            <a:spLocks noGrp="1"/>
          </p:cNvSpPr>
          <p:nvPr>
            <p:ph type="body" sz="quarter" idx="1"/>
          </p:nvPr>
        </p:nvSpPr>
        <p:spPr>
          <a:xfrm>
            <a:off x="6134100" y="6616700"/>
            <a:ext cx="3873500" cy="393700"/>
          </a:xfrm>
          <a:prstGeom prst="rect">
            <a:avLst/>
          </a:prstGeom>
        </p:spPr>
        <p:txBody>
          <a:bodyPr/>
          <a:lstStyle>
            <a:lvl1pPr marL="0" indent="0">
              <a:spcBef>
                <a:spcPts val="0"/>
              </a:spcBef>
              <a:buSzTx/>
              <a:buNone/>
              <a:defRPr>
                <a:solidFill>
                  <a:srgbClr val="A9A9A9"/>
                </a:solidFill>
              </a:defRPr>
            </a:lvl1pPr>
            <a:lvl2pPr marL="0" indent="0">
              <a:spcBef>
                <a:spcPts val="0"/>
              </a:spcBef>
              <a:buSzTx/>
              <a:buNone/>
              <a:defRPr>
                <a:solidFill>
                  <a:srgbClr val="A9A9A9"/>
                </a:solidFill>
              </a:defRPr>
            </a:lvl2pPr>
            <a:lvl3pPr marL="0" indent="0">
              <a:spcBef>
                <a:spcPts val="0"/>
              </a:spcBef>
              <a:buSzTx/>
              <a:buNone/>
              <a:defRPr>
                <a:solidFill>
                  <a:srgbClr val="A9A9A9"/>
                </a:solidFill>
              </a:defRPr>
            </a:lvl3pPr>
            <a:lvl4pPr marL="0" indent="0">
              <a:spcBef>
                <a:spcPts val="0"/>
              </a:spcBef>
              <a:buSzTx/>
              <a:buNone/>
              <a:defRPr>
                <a:solidFill>
                  <a:srgbClr val="A9A9A9"/>
                </a:solidFill>
              </a:defRPr>
            </a:lvl4pPr>
            <a:lvl5pPr marL="0" indent="0">
              <a:spcBef>
                <a:spcPts val="0"/>
              </a:spcBef>
              <a:buSzTx/>
              <a:buNone/>
              <a:defRPr>
                <a:solidFill>
                  <a:srgbClr val="A9A9A9"/>
                </a:solidFill>
              </a:defRPr>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82" name="Line"/>
          <p:cNvSpPr/>
          <p:nvPr/>
        </p:nvSpPr>
        <p:spPr>
          <a:xfrm>
            <a:off x="508000" y="3708400"/>
            <a:ext cx="3814158"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83" name="Image"/>
          <p:cNvSpPr>
            <a:spLocks noGrp="1"/>
          </p:cNvSpPr>
          <p:nvPr>
            <p:ph type="pic" idx="13"/>
          </p:nvPr>
        </p:nvSpPr>
        <p:spPr>
          <a:xfrm>
            <a:off x="4322167" y="-1238250"/>
            <a:ext cx="6654801" cy="9904216"/>
          </a:xfrm>
          <a:prstGeom prst="rect">
            <a:avLst/>
          </a:prstGeom>
        </p:spPr>
        <p:txBody>
          <a:bodyPr lIns="91439" tIns="45719" rIns="91439" bIns="45719"/>
          <a:lstStyle/>
          <a:p>
            <a:endParaRPr/>
          </a:p>
        </p:txBody>
      </p:sp>
      <p:sp>
        <p:nvSpPr>
          <p:cNvPr id="84" name="Title Text"/>
          <p:cNvSpPr txBox="1">
            <a:spLocks noGrp="1"/>
          </p:cNvSpPr>
          <p:nvPr>
            <p:ph type="title"/>
          </p:nvPr>
        </p:nvSpPr>
        <p:spPr>
          <a:xfrm>
            <a:off x="444500" y="1028700"/>
            <a:ext cx="3975100" cy="2476500"/>
          </a:xfrm>
          <a:prstGeom prst="rect">
            <a:avLst/>
          </a:prstGeom>
        </p:spPr>
        <p:txBody>
          <a:bodyPr/>
          <a:lstStyle/>
          <a:p>
            <a:r>
              <a:t>Title Text</a:t>
            </a:r>
          </a:p>
        </p:txBody>
      </p:sp>
      <p:sp>
        <p:nvSpPr>
          <p:cNvPr id="85" name="Body Level One…"/>
          <p:cNvSpPr txBox="1">
            <a:spLocks noGrp="1"/>
          </p:cNvSpPr>
          <p:nvPr>
            <p:ph type="body" sz="quarter" idx="1"/>
          </p:nvPr>
        </p:nvSpPr>
        <p:spPr>
          <a:xfrm>
            <a:off x="444500" y="3924300"/>
            <a:ext cx="39751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xfrm>
            <a:off x="393700" y="7204455"/>
            <a:ext cx="230124" cy="225046"/>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508000" y="15367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3" name="Title Text"/>
          <p:cNvSpPr txBox="1">
            <a:spLocks noGrp="1"/>
          </p:cNvSpPr>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lstStyle/>
          <a:p>
            <a:r>
              <a:t>Title Text</a:t>
            </a:r>
          </a:p>
        </p:txBody>
      </p:sp>
      <p:sp>
        <p:nvSpPr>
          <p:cNvPr id="4" name="Body Level One…"/>
          <p:cNvSpPr txBox="1">
            <a:spLocks noGrp="1"/>
          </p:cNvSpPr>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9602136" y="7204455"/>
            <a:ext cx="230125" cy="225046"/>
          </a:xfrm>
          <a:prstGeom prst="rect">
            <a:avLst/>
          </a:prstGeom>
          <a:ln w="12700">
            <a:miter lim="400000"/>
          </a:ln>
        </p:spPr>
        <p:txBody>
          <a:bodyPr wrap="none" lIns="38100" tIns="38100" rIns="38100" bIns="38100" anchor="b">
            <a:spAutoFit/>
          </a:bodyPr>
          <a:lstStyle>
            <a:lvl1pPr algn="r">
              <a:defRPr sz="1000">
                <a:latin typeface="+mj-lt"/>
                <a:ea typeface="+mj-ea"/>
                <a:cs typeface="+mj-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mn-lt"/>
          <a:ea typeface="+mn-ea"/>
          <a:cs typeface="+mn-cs"/>
          <a:sym typeface="Helvetica Neue Light"/>
        </a:defRPr>
      </a:lvl9pPr>
    </p:titleStyle>
    <p:bodyStyle>
      <a:lvl1pPr marL="2032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1pPr>
      <a:lvl2pPr marL="5461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2pPr>
      <a:lvl3pPr marL="8890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3pPr>
      <a:lvl4pPr marL="12319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4pPr>
      <a:lvl5pPr marL="15748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5pPr>
      <a:lvl6pPr marL="19177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6pPr>
      <a:lvl7pPr marL="22606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7pPr>
      <a:lvl8pPr marL="26035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8pPr>
      <a:lvl9pPr marL="2946400" marR="0" indent="-203200" algn="l" defTabSz="457200" latinLnBrk="0">
        <a:lnSpc>
          <a:spcPct val="100000"/>
        </a:lnSpc>
        <a:spcBef>
          <a:spcPts val="3800"/>
        </a:spcBef>
        <a:spcAft>
          <a:spcPts val="0"/>
        </a:spcAft>
        <a:buClrTx/>
        <a:buSzPct val="100000"/>
        <a:buFontTx/>
        <a:buChar char="•"/>
        <a:tabLst/>
        <a:defRPr sz="2000" b="0" i="0" u="none" strike="noStrike" cap="none" spc="0" baseline="0">
          <a:solidFill>
            <a:srgbClr val="747474"/>
          </a:solidFill>
          <a:uFillTx/>
          <a:latin typeface="+mj-lt"/>
          <a:ea typeface="+mj-ea"/>
          <a:cs typeface="+mj-cs"/>
          <a:sym typeface="Helvetica Neue"/>
        </a:defRPr>
      </a:lvl9pPr>
    </p:bodyStyle>
    <p:otherStyle>
      <a:lvl1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1pPr>
      <a:lvl2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2pPr>
      <a:lvl3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3pPr>
      <a:lvl4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4pPr>
      <a:lvl5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5pPr>
      <a:lvl6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6pPr>
      <a:lvl7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7pPr>
      <a:lvl8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8pPr>
      <a:lvl9pPr marL="0" marR="0" indent="0" algn="r" defTabSz="4572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www.saintgianna.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url?sa=i&amp;rct=j&amp;q=st.%20gianna%20beretta%20molla&amp;source=images&amp;cd=&amp;docid=Nh4a630hoWzxuM&amp;tbnid=y-Z742reRx-cxM-&amp;ved=0CAUQjRw&amp;url=http%3A%2F%2Fwww.catholiccompany.com%2Fblog%2Fthe-feast-of-st-gianna-beret.tiff" descr="url?sa=i&amp;rct=j&amp;q=st.%20gianna%20beretta%20molla&amp;source=images&amp;cd=&amp;docid=Nh4a630hoWzxuM&amp;tbnid=y-Z742reRx-cxM-&amp;ved=0CAUQjRw&amp;url=http%3A%2F%2Fwww.catholiccompany.com%2Fblog%2Fthe-feast-of-st-gianna-beret.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1441450" y="0"/>
            <a:ext cx="13042900" cy="7613793"/>
          </a:xfrm>
          <a:prstGeom prst="rect">
            <a:avLst/>
          </a:prstGeom>
        </p:spPr>
      </p:pic>
      <p:sp>
        <p:nvSpPr>
          <p:cNvPr id="206" name="Rectangle"/>
          <p:cNvSpPr/>
          <p:nvPr/>
        </p:nvSpPr>
        <p:spPr>
          <a:xfrm>
            <a:off x="0" y="6350000"/>
            <a:ext cx="10160000" cy="1270000"/>
          </a:xfrm>
          <a:prstGeom prst="rect">
            <a:avLst/>
          </a:prstGeom>
          <a:solidFill>
            <a:srgbClr val="CBCBCB">
              <a:alpha val="51000"/>
            </a:srgbClr>
          </a:solidFill>
          <a:ln w="12700">
            <a:miter lim="400000"/>
          </a:ln>
        </p:spPr>
        <p:txBody>
          <a:bodyPr lIns="38100" tIns="38100" rIns="38100" bIns="38100" anchor="ctr"/>
          <a:lstStyle/>
          <a:p>
            <a:pPr>
              <a:defRPr sz="2800"/>
            </a:pPr>
            <a:endParaRPr/>
          </a:p>
        </p:txBody>
      </p:sp>
      <p:sp>
        <p:nvSpPr>
          <p:cNvPr id="207" name="St. Gianna Beretta Molla"/>
          <p:cNvSpPr txBox="1">
            <a:spLocks noGrp="1"/>
          </p:cNvSpPr>
          <p:nvPr>
            <p:ph type="title"/>
          </p:nvPr>
        </p:nvSpPr>
        <p:spPr>
          <a:xfrm>
            <a:off x="1104900" y="6540500"/>
            <a:ext cx="4521200" cy="876300"/>
          </a:xfrm>
          <a:prstGeom prst="rect">
            <a:avLst/>
          </a:prstGeom>
        </p:spPr>
        <p:txBody>
          <a:bodyPr/>
          <a:lstStyle/>
          <a:p>
            <a:r>
              <a:t>St. Gianna Beretta Molla</a:t>
            </a:r>
          </a:p>
        </p:txBody>
      </p:sp>
      <p:sp>
        <p:nvSpPr>
          <p:cNvPr id="208" name="Heroic mother and doctor"/>
          <p:cNvSpPr txBox="1">
            <a:spLocks noGrp="1"/>
          </p:cNvSpPr>
          <p:nvPr>
            <p:ph type="body" sz="quarter" idx="1"/>
          </p:nvPr>
        </p:nvSpPr>
        <p:spPr>
          <a:xfrm>
            <a:off x="6184900" y="6845300"/>
            <a:ext cx="3835400" cy="393700"/>
          </a:xfrm>
          <a:prstGeom prst="rect">
            <a:avLst/>
          </a:prstGeom>
        </p:spPr>
        <p:txBody>
          <a:bodyPr/>
          <a:lstStyle>
            <a:lvl1pPr>
              <a:defRPr>
                <a:solidFill>
                  <a:srgbClr val="232323"/>
                </a:solidFill>
              </a:defRPr>
            </a:lvl1pPr>
          </a:lstStyle>
          <a:p>
            <a:r>
              <a:t>Heroic mother and doctor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url?sa=i&amp;rct=j&amp;q=st.+gianna+beretta+molla+quotes&amp;source=images&amp;cd=&amp;docid=QaIG5cmj2JlXfM&amp;tbnid=_-kD4hxhzH8tFM-&amp;ved=0CAUQjRw&amp;url=http%3A%2F%2Fcatinfor.com%2Fen%2F2011%2F05%2F13%2Fst-gianna-beretta-molla.tiff" descr="url?sa=i&amp;rct=j&amp;q=st.+gianna+beretta+molla+quotes&amp;source=images&amp;cd=&amp;docid=QaIG5cmj2JlXfM&amp;tbnid=_-kD4hxhzH8tFM-&amp;ved=0CAUQjRw&amp;url=http%3A%2F%2Fcatinfor.com%2Fen%2F2011%2F05%2F13%2Fst-gianna-beretta-molla.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51" name="Just a little over a year after their marriage, Pietro and Gianna joyfully welcomed their first son. Pierluigi was born on November 19, 1956 in their home.…"/>
          <p:cNvSpPr txBox="1">
            <a:spLocks noGrp="1"/>
          </p:cNvSpPr>
          <p:nvPr>
            <p:ph type="body" sz="half" idx="1"/>
          </p:nvPr>
        </p:nvSpPr>
        <p:spPr>
          <a:xfrm>
            <a:off x="444500" y="355600"/>
            <a:ext cx="3975100" cy="4927600"/>
          </a:xfrm>
          <a:prstGeom prst="rect">
            <a:avLst/>
          </a:prstGeom>
        </p:spPr>
        <p:txBody>
          <a:bodyPr/>
          <a:lstStyle/>
          <a:p>
            <a:pPr marL="0" indent="0">
              <a:buSzTx/>
              <a:buNone/>
            </a:pPr>
            <a:r>
              <a:t>Just a little over a year after their marriage, Pietro and Gianna joyfully welcomed their first son. Pierluigi was born on November 19, 1956 in their home. </a:t>
            </a:r>
          </a:p>
          <a:p>
            <a:pPr marL="0" indent="0">
              <a:buSzTx/>
              <a:buNone/>
            </a:pPr>
            <a:r>
              <a:t>On December 11, 1957, Maria Zita (Mariolina) was welcomed into the world. </a:t>
            </a:r>
          </a:p>
          <a:p>
            <a:pPr marL="0" indent="0">
              <a:buSzTx/>
              <a:buNone/>
            </a:pPr>
            <a:r>
              <a:t>July 15, 1959 brought the third Molla child, Laura, into the world.</a:t>
            </a:r>
          </a:p>
        </p:txBody>
      </p:sp>
      <p:sp>
        <p:nvSpPr>
          <p:cNvPr id="252" name="Rectangle"/>
          <p:cNvSpPr/>
          <p:nvPr/>
        </p:nvSpPr>
        <p:spPr>
          <a:xfrm>
            <a:off x="0" y="5829300"/>
            <a:ext cx="10160000" cy="17907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53" name="To thank God after the birth of each child, she took money from her savings to give to the missions... an amount equal to six months of a worker’s salary."/>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To thank God after the birth of each child, she took money from her savings to give to the missions... an amount equal to six months of a worker’s salary.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url?sa=i&amp;rct=j&amp;q=st.+gianna+beretta+molla+quotes&amp;source=images&amp;cd=&amp;docid=I47N0jy9PuPtAM&amp;tbnid=KvYCqq3pnRwZqM-&amp;ved=0CAUQjRw&amp;url=http%3A%2F%2Fwww.przedszkolejoanny.pl%2Fpatronka.html&amp;ei=XjQIUt7ZBOfc4AO7.tiff" descr="url?sa=i&amp;rct=j&amp;q=st.+gianna+beretta+molla+quotes&amp;source=images&amp;cd=&amp;docid=I47N0jy9PuPtAM&amp;tbnid=KvYCqq3pnRwZqM-&amp;ved=0CAUQjRw&amp;url=http%3A%2F%2Fwww.przedszkolejoanny.pl%2Fpatronka.html&amp;ei=XjQIUt7ZBOfc4AO7.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56" name="Gianna was a happy person who felt loved and understood throughout her entire life.…"/>
          <p:cNvSpPr txBox="1">
            <a:spLocks noGrp="1"/>
          </p:cNvSpPr>
          <p:nvPr>
            <p:ph type="body" sz="half" idx="1"/>
          </p:nvPr>
        </p:nvSpPr>
        <p:spPr>
          <a:xfrm>
            <a:off x="444500" y="228600"/>
            <a:ext cx="3975100" cy="5397500"/>
          </a:xfrm>
          <a:prstGeom prst="rect">
            <a:avLst/>
          </a:prstGeom>
        </p:spPr>
        <p:txBody>
          <a:bodyPr/>
          <a:lstStyle/>
          <a:p>
            <a:pPr marL="0" indent="0">
              <a:buSzTx/>
              <a:buNone/>
            </a:pPr>
            <a:r>
              <a:t>Gianna was a happy person who felt loved and understood throughout her entire life. </a:t>
            </a:r>
          </a:p>
          <a:p>
            <a:pPr marL="0" indent="0">
              <a:buSzTx/>
              <a:buNone/>
            </a:pPr>
            <a:r>
              <a:t>Her work did not impede her from engaging in her favorite sports, skiing and mountain climbing. She felt nowhere closer to God than at the summit of a large mountain covered with snow. She enjoyed fashion, the symphony, and took in the opera at Milan's La Scala. She painted, and played sports. </a:t>
            </a:r>
            <a:br/>
            <a:endParaRPr/>
          </a:p>
        </p:txBody>
      </p:sp>
      <p:sp>
        <p:nvSpPr>
          <p:cNvPr id="257" name="Rectangle"/>
          <p:cNvSpPr/>
          <p:nvPr/>
        </p:nvSpPr>
        <p:spPr>
          <a:xfrm>
            <a:off x="0" y="5842000"/>
            <a:ext cx="10160000" cy="17780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258" name="Gianna lived her life with exuberant joy. She was able to accept and appreciate the Lord’s gifts, life’s gifts, without abusing them, without ever letting them dominate her."/>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Gianna lived her life with exuberant joy. She was able to accept and appreciate the Lord’s gifts, life’s gifts, without abusing them, without ever letting them dominate her.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url?sa=i&amp;rct=j&amp;q=st.%20gianna%20beretta%20molla&amp;source=images&amp;cd=&amp;docid=O4hfkPrT3gdBzM&amp;tbnid=tcqOI821oHxXIM-&amp;ved=0CAUQjRw&amp;url=http%3A%2F%2Fen.gloria.tv%2F%3Fmedia%3D435918&amp;ei=DTgIUvrmM67j4APTqYDwAw&amp;bv.tiff" descr="url?sa=i&amp;rct=j&amp;q=st.%20gianna%20beretta%20molla&amp;source=images&amp;cd=&amp;docid=O4hfkPrT3gdBzM&amp;tbnid=tcqOI821oHxXIM-&amp;ved=0CAUQjRw&amp;url=http%3A%2F%2Fen.gloria.tv%2F%3Fmedia%3D435918&amp;ei=DTgIUvrmM67j4APTqYDwAw&amp;bv.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61" name="One of Gianna’s school companions wrote:"/>
          <p:cNvSpPr txBox="1">
            <a:spLocks noGrp="1"/>
          </p:cNvSpPr>
          <p:nvPr>
            <p:ph type="body" sz="half" idx="1"/>
          </p:nvPr>
        </p:nvSpPr>
        <p:spPr>
          <a:prstGeom prst="rect">
            <a:avLst/>
          </a:prstGeom>
        </p:spPr>
        <p:txBody>
          <a:bodyPr/>
          <a:lstStyle>
            <a:lvl1pPr marL="0" indent="0">
              <a:buSzTx/>
              <a:buNone/>
            </a:lvl1pPr>
          </a:lstStyle>
          <a:p>
            <a:r>
              <a:t>One of Gianna’s school companions wrote:</a:t>
            </a:r>
          </a:p>
        </p:txBody>
      </p:sp>
      <p:sp>
        <p:nvSpPr>
          <p:cNvPr id="262" name="Rectangle"/>
          <p:cNvSpPr/>
          <p:nvPr/>
        </p:nvSpPr>
        <p:spPr>
          <a:xfrm>
            <a:off x="0" y="5321300"/>
            <a:ext cx="10160000" cy="22987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263" name="“Gianna had a faith so catching that all those who met her, after a short time, felt attracted to the Church, in whose life we desired to participate with deeper religiosity.”"/>
          <p:cNvSpPr/>
          <p:nvPr/>
        </p:nvSpPr>
        <p:spPr>
          <a:xfrm>
            <a:off x="-1834" y="5460088"/>
            <a:ext cx="10147301" cy="2045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“Gianna had a faith so catching that all those who met her, after a short time, felt attracted to the Church, in whose life we desired to participate with deeper religiosity.”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Gianna%25252520Molla.tiff" descr="Gianna%25252520Molla.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66" name="Gianna and Pietro adored each other and their rapidly growing family, but they began to experience some stress. Gianna cared for the children and continued with her medical practice.…"/>
          <p:cNvSpPr txBox="1">
            <a:spLocks noGrp="1"/>
          </p:cNvSpPr>
          <p:nvPr>
            <p:ph type="body" sz="half" idx="1"/>
          </p:nvPr>
        </p:nvSpPr>
        <p:spPr>
          <a:xfrm>
            <a:off x="444500" y="317500"/>
            <a:ext cx="3975100" cy="5562600"/>
          </a:xfrm>
          <a:prstGeom prst="rect">
            <a:avLst/>
          </a:prstGeom>
        </p:spPr>
        <p:txBody>
          <a:bodyPr/>
          <a:lstStyle/>
          <a:p>
            <a:pPr marL="0" indent="0">
              <a:buSzTx/>
              <a:buNone/>
            </a:pPr>
            <a:r>
              <a:t>Gianna and Pietro adored each other and their rapidly growing family, but they began to experience some stress. Gianna cared for the children and continued with her medical practice. </a:t>
            </a:r>
          </a:p>
          <a:p>
            <a:pPr marL="0" indent="0">
              <a:buSzTx/>
              <a:buNone/>
            </a:pPr>
            <a:r>
              <a:t>Others were continually amazed that she found time for everything and everyone involved in her life; she was never idle. She was a wonderful cook and loved to entertain peers, friends and family on the weekends.</a:t>
            </a:r>
          </a:p>
        </p:txBody>
      </p:sp>
      <p:sp>
        <p:nvSpPr>
          <p:cNvPr id="267" name="Rectangle"/>
          <p:cNvSpPr/>
          <p:nvPr/>
        </p:nvSpPr>
        <p:spPr>
          <a:xfrm>
            <a:off x="0" y="6350000"/>
            <a:ext cx="10160000" cy="1270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68" name="She successfully juggled her responsibilities:…"/>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p>
            <a:pPr>
              <a:defRPr>
                <a:solidFill>
                  <a:srgbClr val="EBEBEB"/>
                </a:solidFill>
              </a:defRPr>
            </a:pPr>
            <a:r>
              <a:t>She successfully juggled her responsibilities:</a:t>
            </a:r>
          </a:p>
          <a:p>
            <a:pPr>
              <a:defRPr>
                <a:solidFill>
                  <a:srgbClr val="EBEBEB"/>
                </a:solidFill>
              </a:defRPr>
            </a:pPr>
            <a:r>
              <a:t>mother, wife, homemaker, doctor.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url?sa=i&amp;rct=j&amp;q=st.+gianna+beretta+molla+quotes&amp;source=images&amp;cd=&amp;docid=0QnkuAR7A1gzkM&amp;tbnid=GevS8HSeorocPM-&amp;ved=0CAUQjRw&amp;url=http%3A%2F%2Fwww.adf.org.br%2Fhome%2Ftag%2Fcomo-se-vestir-com-modestia%2F.tiff" descr="url?sa=i&amp;rct=j&amp;q=st.+gianna+beretta+molla+quotes&amp;source=images&amp;cd=&amp;docid=0QnkuAR7A1gzkM&amp;tbnid=GevS8HSeorocPM-&amp;ved=0CAUQjRw&amp;url=http%3A%2F%2Fwww.adf.org.br%2Fhome%2Ftag%2Fcomo-se-vestir-com-modestia%2F.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71" name="Pietro, who felt an enormous burden with the concerns and responsibilities of his own work and family, needed a retreat from daily pressures. He would spend time alone in the mountains. Although Gianna understood and accepted his needs, she was sad to see him leave. She decided that she would not bother him with any family matters while he was away. But she missed his warm embrace and the strength and support of his presence."/>
          <p:cNvSpPr txBox="1">
            <a:spLocks noGrp="1"/>
          </p:cNvSpPr>
          <p:nvPr>
            <p:ph type="body" sz="half" idx="1"/>
          </p:nvPr>
        </p:nvSpPr>
        <p:spPr>
          <a:xfrm>
            <a:off x="444500" y="342900"/>
            <a:ext cx="3975100" cy="4711700"/>
          </a:xfrm>
          <a:prstGeom prst="rect">
            <a:avLst/>
          </a:prstGeom>
        </p:spPr>
        <p:txBody>
          <a:bodyPr/>
          <a:lstStyle>
            <a:lvl1pPr marL="0" indent="0">
              <a:buSzTx/>
              <a:buNone/>
            </a:lvl1pPr>
          </a:lstStyle>
          <a:p>
            <a:r>
              <a:t>Pietro, who felt an enormous burden with the concerns and responsibilities of his own work and family, needed a retreat from daily pressures. He would spend time alone in the mountains. Although Gianna understood and accepted his needs, she was sad to see him leave. She decided that she would not bother him with any family matters while he was away. But she missed his warm embrace and the strength and support of his presence. </a:t>
            </a:r>
          </a:p>
        </p:txBody>
      </p:sp>
      <p:sp>
        <p:nvSpPr>
          <p:cNvPr id="272" name="Rectangle"/>
          <p:cNvSpPr/>
          <p:nvPr/>
        </p:nvSpPr>
        <p:spPr>
          <a:xfrm>
            <a:off x="0" y="6350000"/>
            <a:ext cx="10160000" cy="1270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73" name="Her love for Pietro continued to grow stronger and she felt her love for him was connected to her love for God."/>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Her love for Pietro continued to grow stronger and she felt her love for him was connected to her love for God.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url?sa=i&amp;rct=j&amp;q=st.+gianna+beretta+molla+quotes&amp;source=images&amp;cd=&amp;docid=pYeAlP0QntJH0M&amp;tbnid=DmdTHr1tIvfD4M-&amp;ved=0CAUQjRw&amp;url=http%3A%2F%2Fthedivinemercy.org%2Flibrary%2Farticle.php%3FNID%3D2855%26PL.tiff" descr="url?sa=i&amp;rct=j&amp;q=st.+gianna+beretta+molla+quotes&amp;source=images&amp;cd=&amp;docid=pYeAlP0QntJH0M&amp;tbnid=DmdTHr1tIvfD4M-&amp;ved=0CAUQjRw&amp;url=http%3A%2F%2Fthedivinemercy.org%2Flibrary%2Farticle.php%3FNID%3D2855%26PL.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76" name="Gianna paid particular attention to the children’s spiritual training. Each evening the children would reflect on their actions that day, and talk about whether Jesus would have been happy about some of the events."/>
          <p:cNvSpPr txBox="1">
            <a:spLocks noGrp="1"/>
          </p:cNvSpPr>
          <p:nvPr>
            <p:ph type="body" sz="quarter" idx="1"/>
          </p:nvPr>
        </p:nvSpPr>
        <p:spPr>
          <a:xfrm>
            <a:off x="444500" y="1816100"/>
            <a:ext cx="3975100" cy="3517900"/>
          </a:xfrm>
          <a:prstGeom prst="rect">
            <a:avLst/>
          </a:prstGeom>
        </p:spPr>
        <p:txBody>
          <a:bodyPr/>
          <a:lstStyle>
            <a:lvl1pPr marL="0" indent="0">
              <a:buSzTx/>
              <a:buNone/>
            </a:lvl1pPr>
          </a:lstStyle>
          <a:p>
            <a:r>
              <a:t>Gianna paid particular attention to the children’s spiritual training. Each evening the children would reflect on their actions that day, and talk about whether Jesus would have been happy about some of the events.</a:t>
            </a:r>
          </a:p>
        </p:txBody>
      </p:sp>
      <p:sp>
        <p:nvSpPr>
          <p:cNvPr id="277" name="Rectangle"/>
          <p:cNvSpPr/>
          <p:nvPr/>
        </p:nvSpPr>
        <p:spPr>
          <a:xfrm>
            <a:off x="0" y="6350000"/>
            <a:ext cx="10160000" cy="1270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78" name="Although they were very young, she would say prayers with them and talk to them about the love of Jesus."/>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Although they were very young, she would say prayers with them and talk to them about the love of Jesus.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url?sa=i&amp;rct=j&amp;q=st.+gianna+beretta+molla+quotes&amp;source=images&amp;cd=&amp;docid=6-tjlHOhgg140M&amp;tbnid=C8nHZ8pf3NzbLM-&amp;ved=0CAUQjRw&amp;url=http%3A%2F%2Fwww.catholicvoiceoakland.org%2F2009%2F10-05%2Finthisissue7.h.tiff" descr="url?sa=i&amp;rct=j&amp;q=st.+gianna+beretta+molla+quotes&amp;source=images&amp;cd=&amp;docid=6-tjlHOhgg140M&amp;tbnid=C8nHZ8pf3NzbLM-&amp;ved=0CAUQjRw&amp;url=http%3A%2F%2Fwww.catholicvoiceoakland.org%2F2009%2F10-05%2Finthisissue7.h.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81" name="In September 1961, towards the end of the second month of her fourth pregnancy, she had developed a fibroma in her uterus. Surgery was required. Some of her colleagues advised her to terminate the pregnancy, A typical therapy offered in Gianna's day for a woman with uterine cancer or a tumor of uncertain type would have been hysterectomy."/>
          <p:cNvSpPr txBox="1">
            <a:spLocks noGrp="1"/>
          </p:cNvSpPr>
          <p:nvPr>
            <p:ph type="body" sz="quarter" idx="1"/>
          </p:nvPr>
        </p:nvSpPr>
        <p:spPr>
          <a:xfrm>
            <a:off x="444500" y="533400"/>
            <a:ext cx="3975100" cy="3543300"/>
          </a:xfrm>
          <a:prstGeom prst="rect">
            <a:avLst/>
          </a:prstGeom>
        </p:spPr>
        <p:txBody>
          <a:bodyPr/>
          <a:lstStyle>
            <a:lvl1pPr marL="0" indent="0">
              <a:buSzTx/>
              <a:buNone/>
            </a:lvl1pPr>
          </a:lstStyle>
          <a:p>
            <a:r>
              <a:t>In September 1961, towards the end of the second month of her fourth pregnancy, she had developed a fibroma in her uterus. Surgery was required. Some of her colleagues advised her to terminate the pregnancy, A typical therapy offered in Gianna's day for a woman with uterine cancer or a tumor of uncertain type would have been hysterectomy.</a:t>
            </a:r>
          </a:p>
        </p:txBody>
      </p:sp>
      <p:sp>
        <p:nvSpPr>
          <p:cNvPr id="282" name="Rectangle"/>
          <p:cNvSpPr/>
          <p:nvPr/>
        </p:nvSpPr>
        <p:spPr>
          <a:xfrm>
            <a:off x="0" y="4368800"/>
            <a:ext cx="10160000" cy="32512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83" name="Yes, I have prayed so much in these days. With faith and hope I have entrusted myself to the Lord... I trust in God, yes; but now it is up to me to fulfill my duty as a mother. I renew to the Lord the offer of my life... If you must decide between me and the child, do not hesitate: choose the child--I insist on it. Save the baby.&quot;"/>
          <p:cNvSpPr/>
          <p:nvPr/>
        </p:nvSpPr>
        <p:spPr>
          <a:xfrm>
            <a:off x="-1834" y="4469488"/>
            <a:ext cx="10147301" cy="3036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Yes, I have prayed so much in these days. With faith and hope I have entrusted myself to the Lord... I trust in God, yes; but now it is up to me to fulfill my duty as a mother. I renew to the Lord the offer of my life... If you must decide between me and the child, do not hesitate: choose the child--I insist on it. Save the baby."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url?sa=i&amp;rct=j&amp;q=st.+gianna+beretta+molla+quotes&amp;source=images&amp;cd=&amp;docid=I47N0jy9PuPtAM&amp;tbnid=KvYCqq3pnRwZqM-&amp;ved=0CAUQjRw&amp;url=http%3A%2F%2Fspiritualwomanthoughts.blogspot.com%2F2010%2F08%2Fsome-quote.tiff" descr="url?sa=i&amp;rct=j&amp;q=st.+gianna+beretta+molla+quotes&amp;source=images&amp;cd=&amp;docid=I47N0jy9PuPtAM&amp;tbnid=KvYCqq3pnRwZqM-&amp;ved=0CAUQjRw&amp;url=http%3A%2F%2Fspiritualwomanthoughts.blogspot.com%2F2010%2F08%2Fsome-quote.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86" name="Conscious of the risk that her continued pregnancy brought, still she pleaded with the surgeon to save the life of the child she was carrying. She entrusted herself to prayer and Providence."/>
          <p:cNvSpPr txBox="1">
            <a:spLocks noGrp="1"/>
          </p:cNvSpPr>
          <p:nvPr>
            <p:ph type="body" sz="quarter" idx="1"/>
          </p:nvPr>
        </p:nvSpPr>
        <p:spPr>
          <a:xfrm>
            <a:off x="444500" y="533400"/>
            <a:ext cx="3975100" cy="3543300"/>
          </a:xfrm>
          <a:prstGeom prst="rect">
            <a:avLst/>
          </a:prstGeom>
        </p:spPr>
        <p:txBody>
          <a:bodyPr/>
          <a:lstStyle>
            <a:lvl1pPr marL="0" indent="0">
              <a:buSzTx/>
              <a:buNone/>
            </a:lvl1pPr>
          </a:lstStyle>
          <a:p>
            <a:r>
              <a:t>Conscious of the risk that her continued pregnancy brought, still she pleaded with the surgeon to save the life of the child she was carrying. She entrusted herself to prayer and Providence. </a:t>
            </a:r>
          </a:p>
        </p:txBody>
      </p:sp>
      <p:sp>
        <p:nvSpPr>
          <p:cNvPr id="287" name="Rectangle"/>
          <p:cNvSpPr/>
          <p:nvPr/>
        </p:nvSpPr>
        <p:spPr>
          <a:xfrm>
            <a:off x="0" y="6350000"/>
            <a:ext cx="10160000" cy="1270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88" name="She worried that the baby in her womb might be born in pain, and she asked God to prevent that."/>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She worried that the baby in her womb might be born in pain, and she asked God to prevent that.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family_img.tiff" descr="family_img.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91" name="Gianna never considered the possibility of abortion.…"/>
          <p:cNvSpPr txBox="1">
            <a:spLocks noGrp="1"/>
          </p:cNvSpPr>
          <p:nvPr>
            <p:ph type="body" sz="half" idx="1"/>
          </p:nvPr>
        </p:nvSpPr>
        <p:spPr>
          <a:xfrm>
            <a:off x="444500" y="673100"/>
            <a:ext cx="3975100" cy="4483100"/>
          </a:xfrm>
          <a:prstGeom prst="rect">
            <a:avLst/>
          </a:prstGeom>
        </p:spPr>
        <p:txBody>
          <a:bodyPr/>
          <a:lstStyle/>
          <a:p>
            <a:pPr marL="0" indent="0">
              <a:buSzTx/>
              <a:buNone/>
            </a:pPr>
            <a:r>
              <a:t>Gianna never considered the possibility of abortion. </a:t>
            </a:r>
          </a:p>
          <a:p>
            <a:pPr marL="0" indent="0">
              <a:buSzTx/>
              <a:buNone/>
            </a:pPr>
            <a:r>
              <a:t>On the morning of 21 April 1962, Gianna Emanuela was born.</a:t>
            </a:r>
          </a:p>
        </p:txBody>
      </p:sp>
      <p:sp>
        <p:nvSpPr>
          <p:cNvPr id="292" name="Rectangle"/>
          <p:cNvSpPr/>
          <p:nvPr/>
        </p:nvSpPr>
        <p:spPr>
          <a:xfrm>
            <a:off x="0" y="5829300"/>
            <a:ext cx="10160000" cy="17907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93" name="She freely chose, with great generosity on her part, to proceed with a higher risk pregnancy for the benefit of her child."/>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She freely chose, with great generosity on her part, to proceed with a higher risk pregnancy for the benefit of her child.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url?sa=i&amp;rct=j&amp;q=st.+gianna+beretta+molla+quotes&amp;source=images&amp;cd=&amp;docid=DJO7zZCSspiUVM&amp;tbnid=kQXzcHwEpeq6mM-&amp;ved=0CAUQjRw&amp;url=http%3A%2F%2Fprolifequotes.wordpress.com%2Ftag%2Fst-gianna-beretta-molla%.tiff" descr="url?sa=i&amp;rct=j&amp;q=st.+gianna+beretta+molla+quotes&amp;source=images&amp;cd=&amp;docid=DJO7zZCSspiUVM&amp;tbnid=kQXzcHwEpeq6mM-&amp;ved=0CAUQjRw&amp;url=http%3A%2F%2Fprolifequotes.wordpress.com%2Ftag%2Fst-gianna-beretta-molla%.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96" name="During the night between Tuesday and Wednesday after Easter, her condition sharply worsened. Wednesday morning it took a temporary turn for the better and she told me “Pietro, I was on the other side already and if I could tell you what I saw! One day I will. But since we were too happy with our wonderful children, full of health and grace, with all of heaven’s blessings, they sent me back here, to suffer more, because it is not right to knock at the Lord’s door without having suffered greatly.” Gianna’s faith in God and in his Providence gave her the courage to make the choice of love that cost her life."/>
          <p:cNvSpPr txBox="1">
            <a:spLocks noGrp="1"/>
          </p:cNvSpPr>
          <p:nvPr>
            <p:ph type="body" sz="half" idx="1"/>
          </p:nvPr>
        </p:nvSpPr>
        <p:spPr>
          <a:xfrm>
            <a:off x="444500" y="241300"/>
            <a:ext cx="3975100" cy="5994400"/>
          </a:xfrm>
          <a:prstGeom prst="rect">
            <a:avLst/>
          </a:prstGeom>
        </p:spPr>
        <p:txBody>
          <a:bodyPr/>
          <a:lstStyle>
            <a:lvl1pPr marL="0" indent="0">
              <a:buSzTx/>
              <a:buNone/>
            </a:lvl1pPr>
          </a:lstStyle>
          <a:p>
            <a:r>
              <a:t>During the night between Tuesday and Wednesday after Easter, her condition sharply worsened. Wednesday morning it took a temporary turn for the better and she told me “Pietro, I was on the other side already and if I could tell you what I saw! One day I will. But since we were too happy with our wonderful children, full of health and grace, with all of heaven’s blessings, they sent me back here, to suffer more, because it is not right to knock at the Lord’s door without having suffered greatly.” Gianna’s faith in God and in his Providence gave her the courage to make the choice of love that cost her life. </a:t>
            </a:r>
          </a:p>
        </p:txBody>
      </p:sp>
      <p:sp>
        <p:nvSpPr>
          <p:cNvPr id="297" name="Rectangle"/>
          <p:cNvSpPr/>
          <p:nvPr/>
        </p:nvSpPr>
        <p:spPr>
          <a:xfrm>
            <a:off x="0" y="6350000"/>
            <a:ext cx="10160000" cy="1270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98" name="This was her testament, of joy and suffering, of devotion and faith in God."/>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This was her testament, of joy and suffering, of devotion and faith in God.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g_sainthood.tiff" descr="img_sainthood.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11" name="The canonization of Saint Gianna is the first of its kind. Many mothers have been beatified for their heroic virtues, but they entered religious life after becoming widowed. In St. Gianna’s case, the very condition of her being a spouse and mother is exalted and highlighted."/>
          <p:cNvSpPr txBox="1">
            <a:spLocks noGrp="1"/>
          </p:cNvSpPr>
          <p:nvPr>
            <p:ph type="body" sz="quarter" idx="1"/>
          </p:nvPr>
        </p:nvSpPr>
        <p:spPr>
          <a:xfrm>
            <a:off x="444500" y="1816100"/>
            <a:ext cx="4165600" cy="2908300"/>
          </a:xfrm>
          <a:prstGeom prst="rect">
            <a:avLst/>
          </a:prstGeom>
        </p:spPr>
        <p:txBody>
          <a:bodyPr/>
          <a:lstStyle>
            <a:lvl1pPr marL="0" indent="0">
              <a:buSzTx/>
              <a:buNone/>
            </a:lvl1pPr>
          </a:lstStyle>
          <a:p>
            <a:r>
              <a:t>The canonization of Saint Gianna is the first of its kind. Many mothers have been beatified for their heroic virtues, but they entered religious life after becoming widowed. In St. Gianna’s case, the very condition of her being a spouse and mother is exalted and highlighted.  </a:t>
            </a:r>
          </a:p>
        </p:txBody>
      </p:sp>
      <p:sp>
        <p:nvSpPr>
          <p:cNvPr id="212" name="Rectangle"/>
          <p:cNvSpPr/>
          <p:nvPr/>
        </p:nvSpPr>
        <p:spPr>
          <a:xfrm>
            <a:off x="0" y="6350000"/>
            <a:ext cx="10160000" cy="12700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213" name="St. Gianna is the first canonized woman physician:…"/>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p>
            <a:pPr>
              <a:defRPr>
                <a:solidFill>
                  <a:srgbClr val="EBEBEB"/>
                </a:solidFill>
              </a:defRPr>
            </a:pPr>
            <a:r>
              <a:t>St. Gianna is the first canonized woman physician: </a:t>
            </a:r>
          </a:p>
          <a:p>
            <a:pPr>
              <a:defRPr>
                <a:solidFill>
                  <a:srgbClr val="EBEBEB"/>
                </a:solidFill>
              </a:defRPr>
            </a:pPr>
            <a:r>
              <a:t>a professional who was also a “working mom”.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Lr-36.tiff" descr="Lr-36.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301" name="Pietro Molla remembers the days of intense suffering resulting in his wife’s death: “Many times I relive them almost as if they were the present. I still see Gianna when, on Easter morning in 1962, in the maternity ward of the Monza hospital, she took the child in her arms with great effort, she kissed her and looked at her with a sadness and an anguish that to me are the proof of her awareness that she would soon orphan her.”"/>
          <p:cNvSpPr txBox="1">
            <a:spLocks noGrp="1"/>
          </p:cNvSpPr>
          <p:nvPr>
            <p:ph type="body" sz="half" idx="1"/>
          </p:nvPr>
        </p:nvSpPr>
        <p:spPr>
          <a:xfrm>
            <a:off x="444500" y="266700"/>
            <a:ext cx="3975100" cy="4229100"/>
          </a:xfrm>
          <a:prstGeom prst="rect">
            <a:avLst/>
          </a:prstGeom>
        </p:spPr>
        <p:txBody>
          <a:bodyPr/>
          <a:lstStyle>
            <a:lvl1pPr marL="0" indent="0">
              <a:buSzTx/>
              <a:buNone/>
            </a:lvl1pPr>
          </a:lstStyle>
          <a:p>
            <a:r>
              <a:t>Pietro Molla remembers the days of intense suffering resulting in his wife’s death: “Many times I relive them almost as if they were the present. I still see Gianna when, on Easter morning in 1962, in the maternity ward of the Monza hospital, she took the child in her arms with great effort, she kissed her and looked at her with a sadness and an anguish that to me are the proof of her awareness that she would soon orphan her.”</a:t>
            </a:r>
          </a:p>
        </p:txBody>
      </p:sp>
      <p:sp>
        <p:nvSpPr>
          <p:cNvPr id="302" name="Rectangle"/>
          <p:cNvSpPr/>
          <p:nvPr/>
        </p:nvSpPr>
        <p:spPr>
          <a:xfrm>
            <a:off x="0" y="4851400"/>
            <a:ext cx="10160000" cy="27686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303" name="At the funeral, Dr. Jolanda Botti, a pediatrician, stated: &quot;I believe that the memory of Gianna will be a seed that will bear fruit. We cannot think that God has taken away from this world such a noble and dear lady, without a very great motive that we cannot understand now.&quot;"/>
          <p:cNvSpPr/>
          <p:nvPr/>
        </p:nvSpPr>
        <p:spPr>
          <a:xfrm>
            <a:off x="-1834" y="4964788"/>
            <a:ext cx="10147301" cy="2540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At the funeral, Dr. Jolanda Botti, a pediatrician, stated: "I believe that the memory of Gianna will be a seed that will bear fruit. We cannot think that God has taken away from this world such a noble and dear lady, without a very great motive that we cannot understand now."</a:t>
            </a:r>
          </a:p>
        </p:txBody>
      </p:sp>
      <p:sp>
        <p:nvSpPr>
          <p:cNvPr id="304" name="Rectangle"/>
          <p:cNvSpPr/>
          <p:nvPr/>
        </p:nvSpPr>
        <p:spPr>
          <a:xfrm>
            <a:off x="5080000" y="76200"/>
            <a:ext cx="4597400" cy="774700"/>
          </a:xfrm>
          <a:prstGeom prst="rect">
            <a:avLst/>
          </a:prstGeom>
          <a:solidFill>
            <a:srgbClr val="000000">
              <a:alpha val="75000"/>
            </a:srgbClr>
          </a:solidFill>
          <a:ln w="12700">
            <a:miter lim="400000"/>
          </a:ln>
        </p:spPr>
        <p:txBody>
          <a:bodyPr lIns="38100" tIns="38100" rIns="38100" bIns="38100" anchor="ctr"/>
          <a:lstStyle/>
          <a:p>
            <a:pPr>
              <a:defRPr sz="2800"/>
            </a:pPr>
            <a:endParaRPr/>
          </a:p>
        </p:txBody>
      </p:sp>
      <p:sp>
        <p:nvSpPr>
          <p:cNvPr id="305" name="Pietro Molla on his 95th birthday, with daughter Gianna"/>
          <p:cNvSpPr/>
          <p:nvPr/>
        </p:nvSpPr>
        <p:spPr>
          <a:xfrm>
            <a:off x="5141665" y="109336"/>
            <a:ext cx="4457701" cy="703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lgn="l">
              <a:defRPr sz="2100">
                <a:solidFill>
                  <a:srgbClr val="EBEBEB"/>
                </a:solidFill>
              </a:defRPr>
            </a:lvl1pPr>
          </a:lstStyle>
          <a:p>
            <a:r>
              <a:t>Pietro Molla on his 95th birthday, with daughter Gianna</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ource: http://www.saintgianna.org"/>
          <p:cNvSpPr txBox="1">
            <a:spLocks noGrp="1"/>
          </p:cNvSpPr>
          <p:nvPr>
            <p:ph type="title"/>
          </p:nvPr>
        </p:nvSpPr>
        <p:spPr>
          <a:prstGeom prst="rect">
            <a:avLst/>
          </a:prstGeom>
        </p:spPr>
        <p:txBody>
          <a:bodyPr/>
          <a:lstStyle/>
          <a:p>
            <a:r>
              <a:t>Source: </a:t>
            </a:r>
            <a:r>
              <a:rPr>
                <a:hlinkClick r:id="rId2"/>
              </a:rPr>
              <a:t>http://www.saintgianna.org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famiglia-beretta-1933.tiff" descr="famiglia-beretta-1933.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16" name="Gianna, born on October 4, 1922, was the tenth of thirteen children born to Maria and Albert Beretta (five of whom died at an early age). They made sure that each of their children studied a profession, so that they would serve the community and be living examples of Christian life:…"/>
          <p:cNvSpPr txBox="1">
            <a:spLocks noGrp="1"/>
          </p:cNvSpPr>
          <p:nvPr>
            <p:ph type="body" sz="half" idx="1"/>
          </p:nvPr>
        </p:nvSpPr>
        <p:spPr>
          <a:xfrm>
            <a:off x="444500" y="292100"/>
            <a:ext cx="3975100" cy="5854700"/>
          </a:xfrm>
          <a:prstGeom prst="rect">
            <a:avLst/>
          </a:prstGeom>
        </p:spPr>
        <p:txBody>
          <a:bodyPr/>
          <a:lstStyle/>
          <a:p>
            <a:pPr marL="0" indent="0">
              <a:buSzTx/>
              <a:buNone/>
            </a:pPr>
            <a:r>
              <a:t>Gianna, born on October 4, 1922, was the tenth of thirteen children born to Maria and Albert Beretta (five of whom died at an early age). They made sure that each of their children studied a profession, so that they would serve the community and be living examples of Christian life:</a:t>
            </a:r>
          </a:p>
          <a:p>
            <a:pPr marL="304800" lvl="1" indent="-228600">
              <a:spcBef>
                <a:spcPts val="1100"/>
              </a:spcBef>
            </a:pPr>
            <a:r>
              <a:t>Two, including Gianna, became doctors</a:t>
            </a:r>
          </a:p>
          <a:p>
            <a:pPr marL="304800" lvl="1" indent="-228600">
              <a:spcBef>
                <a:spcPts val="1100"/>
              </a:spcBef>
            </a:pPr>
            <a:r>
              <a:t>One was a civil engineer</a:t>
            </a:r>
          </a:p>
          <a:p>
            <a:pPr marL="304800" lvl="1" indent="-228600">
              <a:spcBef>
                <a:spcPts val="1100"/>
              </a:spcBef>
            </a:pPr>
            <a:r>
              <a:t>Two became priests and one a Sister</a:t>
            </a:r>
          </a:p>
          <a:p>
            <a:pPr marL="304800" lvl="1" indent="-228600">
              <a:spcBef>
                <a:spcPts val="1100"/>
              </a:spcBef>
            </a:pPr>
            <a:r>
              <a:t>Two were missionaries, one to Brazil and one to India</a:t>
            </a:r>
          </a:p>
        </p:txBody>
      </p:sp>
      <p:sp>
        <p:nvSpPr>
          <p:cNvPr id="217" name="Rectangle"/>
          <p:cNvSpPr/>
          <p:nvPr/>
        </p:nvSpPr>
        <p:spPr>
          <a:xfrm>
            <a:off x="0" y="6350000"/>
            <a:ext cx="10160000" cy="12700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218" name="Her parents considered the education of their children, the molding of their souls, as a divine undertaking."/>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Her parents considered the education of their children, the molding of their souls, as a divine undertaking.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g_medischool.tiff" descr="img_medischool.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21" name="Gianna had just graduated from high school and considered becoming a medical missionary in Brazil when her parents died. While waiting for her missionary calling, she began studying medicine in Milan. It was often impossible to attend classes because of the constant wartime bombing. Everything was in a state of confusion, but Gianna endured the tragedy of war with her deep faith in God. If she could not perform heroic deeds as the soldiers did, she would strive to do whatever task was set before her as well as she could."/>
          <p:cNvSpPr txBox="1">
            <a:spLocks noGrp="1"/>
          </p:cNvSpPr>
          <p:nvPr>
            <p:ph type="body" sz="half" idx="1"/>
          </p:nvPr>
        </p:nvSpPr>
        <p:spPr>
          <a:xfrm>
            <a:off x="444500" y="330200"/>
            <a:ext cx="3975100" cy="5410200"/>
          </a:xfrm>
          <a:prstGeom prst="rect">
            <a:avLst/>
          </a:prstGeom>
        </p:spPr>
        <p:txBody>
          <a:bodyPr/>
          <a:lstStyle>
            <a:lvl1pPr marL="0" indent="0">
              <a:buSzTx/>
              <a:buNone/>
            </a:lvl1pPr>
          </a:lstStyle>
          <a:p>
            <a:r>
              <a:t>Gianna had just graduated from high school and considered becoming a medical missionary in Brazil when her parents died. While waiting for her missionary calling, she began studying medicine in Milan. It was often impossible to attend classes because of the constant wartime bombing. Everything was in a state of confusion, but Gianna endured the tragedy of war with her deep faith in God. If she could not perform heroic deeds as the soldiers did, she would strive to do whatever task was set before her as well as she could.</a:t>
            </a:r>
          </a:p>
        </p:txBody>
      </p:sp>
      <p:sp>
        <p:nvSpPr>
          <p:cNvPr id="222" name="Rectangle"/>
          <p:cNvSpPr/>
          <p:nvPr/>
        </p:nvSpPr>
        <p:spPr>
          <a:xfrm>
            <a:off x="0" y="5842000"/>
            <a:ext cx="10160000" cy="17780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223" name="When weary, she went to church. When she was tired and felt she couldn’t go on, she would revive herself…"/>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p>
            <a:pPr>
              <a:defRPr>
                <a:solidFill>
                  <a:srgbClr val="EBEBEB"/>
                </a:solidFill>
              </a:defRPr>
            </a:pPr>
            <a:r>
              <a:t>When weary, she went to church. When she was tired and felt she couldn’t go on, she would revive herself </a:t>
            </a:r>
          </a:p>
          <a:p>
            <a:pPr>
              <a:defRPr>
                <a:solidFill>
                  <a:srgbClr val="EBEBEB"/>
                </a:solidFill>
              </a:defRPr>
            </a:pPr>
            <a:r>
              <a:t>with a little meditation, speaking to Jesus.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url?sa=i&amp;rct=j&amp;q=st.+gianna+beretta+molla+quotes&amp;source=images&amp;cd=&amp;docid=qsPH6tScCtayYM&amp;tbnid=ebUk5APADLVTJM-&amp;ved=0CAUQjRw&amp;url=http%3A%2F%2Ffaithofthefatherssaintquote.blogspot.com%2F2012%2F01%2Fsaint.tiff" descr="url?sa=i&amp;rct=j&amp;q=st.+gianna+beretta+molla+quotes&amp;source=images&amp;cd=&amp;docid=qsPH6tScCtayYM&amp;tbnid=ebUk5APADLVTJM-&amp;ved=0CAUQjRw&amp;url=http%3A%2F%2Ffaithofthefatherssaintquote.blogspot.com%2F2012%2F01%2Fsaint.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26" name="While attending university, Gianna became a leader in Catholic Action. All of her free time was devoted to apostolic work. She planned conferences, retreats, and excursions for the younger girls. Although wartime made this mission very difficult, Gianna persevered and worked untiringly for the good of souls who more than ever needed spiritual strength."/>
          <p:cNvSpPr txBox="1">
            <a:spLocks noGrp="1"/>
          </p:cNvSpPr>
          <p:nvPr>
            <p:ph type="body" sz="half" idx="1"/>
          </p:nvPr>
        </p:nvSpPr>
        <p:spPr>
          <a:xfrm>
            <a:off x="444500" y="406400"/>
            <a:ext cx="3975100" cy="5130800"/>
          </a:xfrm>
          <a:prstGeom prst="rect">
            <a:avLst/>
          </a:prstGeom>
        </p:spPr>
        <p:txBody>
          <a:bodyPr/>
          <a:lstStyle>
            <a:lvl1pPr marL="0" indent="0">
              <a:buSzTx/>
              <a:buNone/>
            </a:lvl1pPr>
          </a:lstStyle>
          <a:p>
            <a:r>
              <a:t>While attending university, Gianna became a leader in Catholic Action. All of her free time was devoted to apostolic work. She planned conferences, retreats, and excursions for the younger girls. Although wartime made this mission very difficult, Gianna persevered and worked untiringly for the good of souls who more than ever needed spiritual strength. </a:t>
            </a:r>
          </a:p>
        </p:txBody>
      </p:sp>
      <p:sp>
        <p:nvSpPr>
          <p:cNvPr id="227" name="Rectangle"/>
          <p:cNvSpPr/>
          <p:nvPr/>
        </p:nvSpPr>
        <p:spPr>
          <a:xfrm>
            <a:off x="0" y="5854700"/>
            <a:ext cx="10160000" cy="17653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28" name="Many of the individuals she was involved with or served testified that they rediscovered their faith in God through Gianna’s example."/>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Many of the individuals she was involved with or served testified that they rediscovered their faith in God through Gianna’s example.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url?sa=i&amp;rct=j&amp;q=st.+gianna+beretta+molla+quotes&amp;source=images&amp;cd=&amp;docid=_ptN0Bc7-eFckM&amp;tbnid=YdFuX9gEOvnscM-&amp;ved=0CAUQjRw&amp;url=http%3A%2F%2Fvozdaigreja.blogspot.com%2F2001_09_01_archive.html&amp;ei=7DYIUp.tiff" descr="url?sa=i&amp;rct=j&amp;q=st.+gianna+beretta+molla+quotes&amp;source=images&amp;cd=&amp;docid=_ptN0Bc7-eFckM&amp;tbnid=YdFuX9gEOvnscM-&amp;ved=0CAUQjRw&amp;url=http%3A%2F%2Fvozdaigreja.blogspot.com%2F2001_09_01_archive.html&amp;ei=7DYIUp.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31" name="Gianna’s entire life was enriched by her charitable actions: whether with Catholic Action, with the St. Vincent De Paul Society, or with her patients.…"/>
          <p:cNvSpPr txBox="1">
            <a:spLocks noGrp="1"/>
          </p:cNvSpPr>
          <p:nvPr>
            <p:ph type="body" sz="half" idx="1"/>
          </p:nvPr>
        </p:nvSpPr>
        <p:spPr>
          <a:xfrm>
            <a:off x="444500" y="342900"/>
            <a:ext cx="3975100" cy="5740400"/>
          </a:xfrm>
          <a:prstGeom prst="rect">
            <a:avLst/>
          </a:prstGeom>
        </p:spPr>
        <p:txBody>
          <a:bodyPr/>
          <a:lstStyle/>
          <a:p>
            <a:pPr marL="0" indent="0">
              <a:buSzTx/>
              <a:buNone/>
            </a:pPr>
            <a:r>
              <a:t>Gianna’s entire life was enriched by her charitable actions: whether with Catholic Action, with the St. Vincent De Paul Society, or with her patients.</a:t>
            </a:r>
          </a:p>
          <a:p>
            <a:pPr marL="0" indent="0">
              <a:buSzTx/>
              <a:buNone/>
            </a:pPr>
            <a:r>
              <a:t>Taking some of the younger members with her, Gianna would visit the poor and sick in their homes, bringing them food and medicine and attending to the housekeeping. </a:t>
            </a:r>
          </a:p>
        </p:txBody>
      </p:sp>
      <p:sp>
        <p:nvSpPr>
          <p:cNvPr id="232" name="Rectangle"/>
          <p:cNvSpPr/>
          <p:nvPr/>
        </p:nvSpPr>
        <p:spPr>
          <a:xfrm>
            <a:off x="0" y="6350000"/>
            <a:ext cx="10160000" cy="1270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33" name="Charity was an essential and dominant element…"/>
          <p:cNvSpPr/>
          <p:nvPr/>
        </p:nvSpPr>
        <p:spPr>
          <a:xfrm>
            <a:off x="-1834" y="6450688"/>
            <a:ext cx="10147301" cy="105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p>
            <a:pPr>
              <a:defRPr>
                <a:solidFill>
                  <a:srgbClr val="EBEBEB"/>
                </a:solidFill>
              </a:defRPr>
            </a:pPr>
            <a:r>
              <a:t>Charity was an essential and dominant element </a:t>
            </a:r>
          </a:p>
          <a:p>
            <a:pPr>
              <a:defRPr>
                <a:solidFill>
                  <a:srgbClr val="EBEBEB"/>
                </a:solidFill>
              </a:defRPr>
            </a:pPr>
            <a:r>
              <a:t>in St. Gianna’s life.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Turin+016.tiff" descr="Turin+016.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36" name="Gianna believed that the medical profession was like no other; she had very clear ideas about the purpose and sanctity of her vocation.…"/>
          <p:cNvSpPr txBox="1">
            <a:spLocks noGrp="1"/>
          </p:cNvSpPr>
          <p:nvPr>
            <p:ph type="body" sz="half" idx="1"/>
          </p:nvPr>
        </p:nvSpPr>
        <p:spPr>
          <a:xfrm>
            <a:off x="444500" y="457200"/>
            <a:ext cx="3975100" cy="4076700"/>
          </a:xfrm>
          <a:prstGeom prst="rect">
            <a:avLst/>
          </a:prstGeom>
        </p:spPr>
        <p:txBody>
          <a:bodyPr/>
          <a:lstStyle/>
          <a:p>
            <a:pPr marL="0" indent="0">
              <a:buSzTx/>
              <a:buNone/>
            </a:pPr>
            <a:r>
              <a:t>Gianna believed that the medical profession was like no other; she had very clear ideas about the purpose and sanctity of her vocation. </a:t>
            </a:r>
          </a:p>
          <a:p>
            <a:pPr marL="0" indent="0">
              <a:buSzTx/>
              <a:buNone/>
            </a:pPr>
            <a:r>
              <a:t>During poor economic times, often patients would pay her with eggs or chickens and Gianna herself would give them money for food or medicine.</a:t>
            </a:r>
          </a:p>
        </p:txBody>
      </p:sp>
      <p:sp>
        <p:nvSpPr>
          <p:cNvPr id="237" name="Rectangle"/>
          <p:cNvSpPr/>
          <p:nvPr/>
        </p:nvSpPr>
        <p:spPr>
          <a:xfrm>
            <a:off x="0" y="4940300"/>
            <a:ext cx="10160000" cy="2679700"/>
          </a:xfrm>
          <a:prstGeom prst="rect">
            <a:avLst/>
          </a:prstGeom>
          <a:solidFill>
            <a:srgbClr val="5A135E">
              <a:alpha val="91000"/>
            </a:srgbClr>
          </a:solidFill>
          <a:ln w="12700">
            <a:miter lim="400000"/>
          </a:ln>
        </p:spPr>
        <p:txBody>
          <a:bodyPr lIns="38100" tIns="38100" rIns="38100" bIns="38100" anchor="ctr"/>
          <a:lstStyle/>
          <a:p>
            <a:pPr>
              <a:defRPr sz="2800"/>
            </a:pPr>
            <a:endParaRPr/>
          </a:p>
        </p:txBody>
      </p:sp>
      <p:sp>
        <p:nvSpPr>
          <p:cNvPr id="238" name="“'He who visits a sick person, helps me,' Jesus said... Just as the priest can touch Jesus, so do we touch Jesus in the bodies of our patients... We have opportunities to do good that the priest doesn't have... Catholic doctors are so necessary!”"/>
          <p:cNvSpPr/>
          <p:nvPr/>
        </p:nvSpPr>
        <p:spPr>
          <a:xfrm>
            <a:off x="-1834" y="4964788"/>
            <a:ext cx="10147301" cy="2540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“'He who visits a sick person, helps me,' Jesus said... Just as the priest can touch Jesus, so do we touch Jesus in the bodies of our patients... We have opportunities to do good that the priest doesn't have... Catholic doctors are so necessary!”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url?sa=i&amp;rct=j&amp;q=st.%20gianna%20beretta%20molla&amp;source=images&amp;cd=&amp;docid=qfas9Vg9moXGuM&amp;tbnid=gHjI52a7ALgvnM-&amp;ved=0CAUQjRw&amp;url=http%3A%2F%2Fwww.flickr.com%2Fphotos%2Fcadyly%2F7988164790%2F&amp;ei=uDcIUs7eE.tiff" descr="url?sa=i&amp;rct=j&amp;q=st.%20gianna%20beretta%20molla&amp;source=images&amp;cd=&amp;docid=qfas9Vg9moXGuM&amp;tbnid=gHjI52a7ALgvnM-&amp;ved=0CAUQjRw&amp;url=http%3A%2F%2Fwww.flickr.com%2Fphotos%2Fcadyly%2F7988164790%2F&amp;ei=uDcIUs7eE.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41" name="Gianna had always wished to become a lay missionary. She wanted to join her brother Alberto, a missionary in Brazil and offer her medical services, which were badly needed. However, obstacle after obstacle prevented her from carrying out her wish. Instead of losing heart, she intensified her prayer in order to know God’s will better. Through spiritual direction, she finally understood that she was being called by God to form a family, and she directed her thoughts to the married state, secure in the knowledge that this was God’s will for her."/>
          <p:cNvSpPr txBox="1">
            <a:spLocks noGrp="1"/>
          </p:cNvSpPr>
          <p:nvPr>
            <p:ph type="body" sz="half" idx="1"/>
          </p:nvPr>
        </p:nvSpPr>
        <p:spPr>
          <a:xfrm>
            <a:off x="444500" y="317500"/>
            <a:ext cx="3975100" cy="5384800"/>
          </a:xfrm>
          <a:prstGeom prst="rect">
            <a:avLst/>
          </a:prstGeom>
        </p:spPr>
        <p:txBody>
          <a:bodyPr/>
          <a:lstStyle>
            <a:lvl1pPr marL="0" indent="0">
              <a:buSzTx/>
              <a:buNone/>
            </a:lvl1pPr>
          </a:lstStyle>
          <a:p>
            <a:r>
              <a:t>Gianna had always wished to become a lay missionary. She wanted to join her brother Alberto, a missionary in Brazil and offer her medical services, which were badly needed. However, obstacle after obstacle prevented her from carrying out her wish. Instead of losing heart, she intensified her prayer in order to know God’s will better. Through spiritual direction, she finally understood that she was being called by God to form a family, and she directed her thoughts to the married state, secure in the knowledge that this was God’s will for her.</a:t>
            </a:r>
          </a:p>
        </p:txBody>
      </p:sp>
      <p:sp>
        <p:nvSpPr>
          <p:cNvPr id="242" name="Rectangle"/>
          <p:cNvSpPr/>
          <p:nvPr/>
        </p:nvSpPr>
        <p:spPr>
          <a:xfrm>
            <a:off x="0" y="5842000"/>
            <a:ext cx="10160000" cy="1778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43" name="Gianna spent many years in uncertainty of the choice of her state in life. She suffered much because she was really convinced of her vocation as a lay missionary."/>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Gianna spent many years in uncertainty of the choice of her state in life. She suffered much because she was really convinced of her vocation as a lay missionary.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url?sa=i&amp;rct=j&amp;q=st.+gianna+beretta+molla+quotes&amp;source=images&amp;cd=&amp;docid=eiQXCMApltY60M&amp;tbnid=5QAnp3gZUNHrbM-&amp;ved=0CAUQjRw&amp;url=http%3A%2F%2Fwww.freerepublic.com%2Ffocus%2Ff-religion%2F2486577%2Fposts&amp;.tiff" descr="url?sa=i&amp;rct=j&amp;q=st.+gianna+beretta+molla+quotes&amp;source=images&amp;cd=&amp;docid=eiQXCMApltY60M&amp;tbnid=5QAnp3gZUNHrbM-&amp;ved=0CAUQjRw&amp;url=http%3A%2F%2Fwww.freerepublic.com%2Ffocus%2Ff-religion%2F2486577%2Fposts&amp;.tiff"/>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46" name="Gianna had a deep passion for motherhood and wanted to have many children. Two weeks before their wedding, Gianna wrote this to her future husband, Pietro:…"/>
          <p:cNvSpPr txBox="1">
            <a:spLocks noGrp="1"/>
          </p:cNvSpPr>
          <p:nvPr>
            <p:ph type="body" sz="half" idx="1"/>
          </p:nvPr>
        </p:nvSpPr>
        <p:spPr>
          <a:xfrm>
            <a:off x="444500" y="342900"/>
            <a:ext cx="3975100" cy="5168900"/>
          </a:xfrm>
          <a:prstGeom prst="rect">
            <a:avLst/>
          </a:prstGeom>
        </p:spPr>
        <p:txBody>
          <a:bodyPr/>
          <a:lstStyle/>
          <a:p>
            <a:pPr marL="0" indent="0">
              <a:buSzTx/>
              <a:buNone/>
            </a:pPr>
            <a:r>
              <a:t>Gianna had a deep passion for motherhood and wanted to have many children. Two weeks before their wedding, Gianna wrote this to her future husband, Pietro: </a:t>
            </a:r>
          </a:p>
          <a:p>
            <a:pPr marL="0" indent="0">
              <a:buSzTx/>
              <a:buNone/>
            </a:pPr>
            <a:r>
              <a:t>“With God’s help and blessing we will do our best to make our new family a little Cenacle where Jesus reigns over all our affections, desires, and actions… There are only a few days to go and I feel moved at the thought of approaching and receiving the ‘Sacrament of Love’.”</a:t>
            </a:r>
          </a:p>
        </p:txBody>
      </p:sp>
      <p:sp>
        <p:nvSpPr>
          <p:cNvPr id="247" name="Rectangle"/>
          <p:cNvSpPr/>
          <p:nvPr/>
        </p:nvSpPr>
        <p:spPr>
          <a:xfrm>
            <a:off x="0" y="5842000"/>
            <a:ext cx="10160000" cy="1778000"/>
          </a:xfrm>
          <a:prstGeom prst="rect">
            <a:avLst/>
          </a:prstGeom>
          <a:solidFill>
            <a:srgbClr val="27545E">
              <a:alpha val="91000"/>
            </a:srgbClr>
          </a:solidFill>
          <a:ln w="12700">
            <a:miter lim="400000"/>
          </a:ln>
        </p:spPr>
        <p:txBody>
          <a:bodyPr lIns="38100" tIns="38100" rIns="38100" bIns="38100" anchor="ctr"/>
          <a:lstStyle/>
          <a:p>
            <a:pPr>
              <a:defRPr sz="2800"/>
            </a:pPr>
            <a:endParaRPr/>
          </a:p>
        </p:txBody>
      </p:sp>
      <p:sp>
        <p:nvSpPr>
          <p:cNvPr id="248" name="“We will become collaborators with God in His creation and so we will be able to give Him children that love and serve Him&quot;."/>
          <p:cNvSpPr/>
          <p:nvPr/>
        </p:nvSpPr>
        <p:spPr>
          <a:xfrm>
            <a:off x="-1834" y="5955388"/>
            <a:ext cx="10147301" cy="1550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spAutoFit/>
          </a:bodyPr>
          <a:lstStyle>
            <a:lvl1pPr>
              <a:defRPr>
                <a:solidFill>
                  <a:srgbClr val="EBEBEB"/>
                </a:solidFill>
              </a:defRPr>
            </a:lvl1pPr>
          </a:lstStyle>
          <a:p>
            <a:r>
              <a:t>“We will become collaborators with God in His creation and so we will be able to give Him children that love and serve Him". </a:t>
            </a:r>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1889</Words>
  <Application>Microsoft Macintosh PowerPoint</Application>
  <PresentationFormat>Custom</PresentationFormat>
  <Paragraphs>58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Helvetica</vt:lpstr>
      <vt:lpstr>Helvetica Neue</vt:lpstr>
      <vt:lpstr>Helvetica Neue Light</vt:lpstr>
      <vt:lpstr>Lucida Grande</vt:lpstr>
      <vt:lpstr>ModernPortfolio</vt:lpstr>
      <vt:lpstr>St. Gianna Beretta Molla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 http://www.saintgianna.org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Gianna Beretta Molla</dc:title>
  <cp:lastModifiedBy>Microsoft Office User</cp:lastModifiedBy>
  <cp:revision>1</cp:revision>
  <dcterms:modified xsi:type="dcterms:W3CDTF">2020-02-14T01:41:09Z</dcterms:modified>
</cp:coreProperties>
</file>