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rgbClr val="375A7D"/>
          </a:solidFill>
        </a:fill>
      </a:tcStyle>
    </a:wholeTbl>
    <a:band2H>
      <a:tcTxStyle b="def" i="def"/>
      <a:tcStyle>
        <a:tcBdr/>
        <a:fill>
          <a:solidFill>
            <a:srgbClr val="3B749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rgbClr val="53D5FD"/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rgbClr val="53D5FD"/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53D5FD"/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venir Medium"/>
          <a:ea typeface="Avenir Medium"/>
          <a:cs typeface="Avenir Medium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381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A0A0A">
              <a:alpha val="92000"/>
            </a:srgbClr>
          </a:solidFill>
        </a:fill>
      </a:tcStyle>
    </a:band2H>
    <a:firstCol>
      <a:tcTxStyle b="off" i="off">
        <a:font>
          <a:latin typeface="Avenir Medium"/>
          <a:ea typeface="Avenir Medium"/>
          <a:cs typeface="Avenir Medium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635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381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Avenir Medium"/>
          <a:ea typeface="Avenir Medium"/>
          <a:cs typeface="Avenir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635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venir Medium"/>
          <a:ea typeface="Avenir Medium"/>
          <a:cs typeface="Avenir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635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EDFF">
              <a:alpha val="24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2">
              <a:satOff val="-5186"/>
              <a:lumOff val="-12389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19C">
                  <a:alpha val="79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19C">
                  <a:alpha val="79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>
              <a:satOff val="-5186"/>
              <a:lumOff val="-2840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6D6D6D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080">
              <a:alpha val="32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41B00">
              <a:alpha val="8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D2600">
              <a:alpha val="80000"/>
            </a:srgb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4F4F"/>
              </a:solidFill>
              <a:prstDash val="solid"/>
              <a:miter lim="400000"/>
            </a:ln>
          </a:top>
          <a:bottom>
            <a:ln w="12700" cap="flat">
              <a:solidFill>
                <a:srgbClr val="4F4F4F"/>
              </a:solidFill>
              <a:prstDash val="solid"/>
              <a:miter lim="400000"/>
            </a:ln>
          </a:bottom>
          <a:insideH>
            <a:ln w="12700" cap="flat">
              <a:solidFill>
                <a:srgbClr val="4F4F4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4F4F"/>
              </a:solidFill>
              <a:prstDash val="solid"/>
              <a:miter lim="400000"/>
            </a:ln>
          </a:top>
          <a:bottom>
            <a:ln w="12700" cap="flat">
              <a:solidFill>
                <a:srgbClr val="4F4F4F"/>
              </a:solidFill>
              <a:prstDash val="solid"/>
              <a:miter lim="400000"/>
            </a:ln>
          </a:bottom>
          <a:insideH>
            <a:ln w="12700" cap="flat">
              <a:solidFill>
                <a:srgbClr val="4F4F4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79797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chemeClr val="accent2">
            <a:satOff val="44164"/>
            <a:lumOff val="14231"/>
          </a:schemeClr>
        </a:fontRef>
        <a:schemeClr val="accent2">
          <a:satOff val="44164"/>
          <a:lumOff val="14231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79797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7" name="Shape 13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60400" y="4292600"/>
            <a:ext cx="11684000" cy="2222500"/>
          </a:xfrm>
          <a:prstGeom prst="rect">
            <a:avLst/>
          </a:prstGeom>
        </p:spPr>
        <p:txBody>
          <a:bodyPr/>
          <a:lstStyle>
            <a:lvl1pPr>
              <a:defRPr spc="992" sz="62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660400" y="3416300"/>
            <a:ext cx="11684000" cy="88900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Image"/>
          <p:cNvSpPr/>
          <p:nvPr>
            <p:ph type="pic" sz="half" idx="13"/>
          </p:nvPr>
        </p:nvSpPr>
        <p:spPr>
          <a:xfrm>
            <a:off x="6300089" y="4564106"/>
            <a:ext cx="7556501" cy="522477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4" name="Image"/>
          <p:cNvSpPr/>
          <p:nvPr>
            <p:ph type="pic" sz="half" idx="14"/>
          </p:nvPr>
        </p:nvSpPr>
        <p:spPr>
          <a:xfrm>
            <a:off x="6502400" y="-881415"/>
            <a:ext cx="6821383" cy="68278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5" name="Image"/>
          <p:cNvSpPr/>
          <p:nvPr>
            <p:ph type="pic" idx="15"/>
          </p:nvPr>
        </p:nvSpPr>
        <p:spPr>
          <a:xfrm>
            <a:off x="-2540000" y="-114300"/>
            <a:ext cx="9182100" cy="9969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520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104" name="“Type a quote here.”"/>
          <p:cNvSpPr txBox="1"/>
          <p:nvPr>
            <p:ph type="body" sz="quarter" idx="14"/>
          </p:nvPr>
        </p:nvSpPr>
        <p:spPr>
          <a:xfrm>
            <a:off x="1270000" y="4248150"/>
            <a:ext cx="10464800" cy="723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10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–Johnny Appleseed"/>
          <p:cNvSpPr txBox="1"/>
          <p:nvPr>
            <p:ph type="body" sz="quarter" idx="13"/>
          </p:nvPr>
        </p:nvSpPr>
        <p:spPr>
          <a:xfrm>
            <a:off x="1270000" y="2959100"/>
            <a:ext cx="10464800" cy="5207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113" name="“Type a quote here.”"/>
          <p:cNvSpPr txBox="1"/>
          <p:nvPr>
            <p:ph type="body" sz="quarter" idx="14"/>
          </p:nvPr>
        </p:nvSpPr>
        <p:spPr>
          <a:xfrm>
            <a:off x="1270000" y="1346200"/>
            <a:ext cx="10464800" cy="723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114" name="Image"/>
          <p:cNvSpPr/>
          <p:nvPr>
            <p:ph type="pic" idx="15"/>
          </p:nvPr>
        </p:nvSpPr>
        <p:spPr>
          <a:xfrm>
            <a:off x="0" y="3570816"/>
            <a:ext cx="13128426" cy="71501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Image"/>
          <p:cNvSpPr/>
          <p:nvPr>
            <p:ph type="pic" idx="13"/>
          </p:nvPr>
        </p:nvSpPr>
        <p:spPr>
          <a:xfrm>
            <a:off x="-594281" y="-25301"/>
            <a:ext cx="14181306" cy="980536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-594281" y="-25301"/>
            <a:ext cx="14181306" cy="980536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660400" y="1003300"/>
            <a:ext cx="11684000" cy="1460500"/>
          </a:xfrm>
          <a:prstGeom prst="rect">
            <a:avLst/>
          </a:prstGeom>
        </p:spPr>
        <p:txBody>
          <a:bodyPr/>
          <a:lstStyle>
            <a:lvl1pPr>
              <a:defRPr spc="992" sz="6200"/>
            </a:lvl1pPr>
          </a:lstStyle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660400" y="508000"/>
            <a:ext cx="11684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Image"/>
          <p:cNvSpPr/>
          <p:nvPr>
            <p:ph type="pic" idx="13"/>
          </p:nvPr>
        </p:nvSpPr>
        <p:spPr>
          <a:xfrm>
            <a:off x="-63500" y="2667000"/>
            <a:ext cx="13119100" cy="714502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1" name="Title Text"/>
          <p:cNvSpPr txBox="1"/>
          <p:nvPr>
            <p:ph type="title"/>
          </p:nvPr>
        </p:nvSpPr>
        <p:spPr>
          <a:xfrm>
            <a:off x="660400" y="1003300"/>
            <a:ext cx="11684000" cy="1460500"/>
          </a:xfrm>
          <a:prstGeom prst="rect">
            <a:avLst/>
          </a:prstGeom>
        </p:spPr>
        <p:txBody>
          <a:bodyPr/>
          <a:lstStyle>
            <a:lvl1pPr>
              <a:defRPr spc="992" sz="6200"/>
            </a:lvl1pPr>
          </a:lstStyle>
          <a:p>
            <a:pPr/>
            <a:r>
              <a:t>Title Text</a:t>
            </a:r>
          </a:p>
        </p:txBody>
      </p:sp>
      <p:sp>
        <p:nvSpPr>
          <p:cNvPr id="32" name="Body Level One…"/>
          <p:cNvSpPr txBox="1"/>
          <p:nvPr>
            <p:ph type="body" sz="quarter" idx="1"/>
          </p:nvPr>
        </p:nvSpPr>
        <p:spPr>
          <a:xfrm>
            <a:off x="660400" y="508000"/>
            <a:ext cx="11684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/>
          <p:nvPr>
            <p:ph type="title"/>
          </p:nvPr>
        </p:nvSpPr>
        <p:spPr>
          <a:xfrm>
            <a:off x="660400" y="3759200"/>
            <a:ext cx="11684000" cy="2222500"/>
          </a:xfrm>
          <a:prstGeom prst="rect">
            <a:avLst/>
          </a:prstGeom>
        </p:spPr>
        <p:txBody>
          <a:bodyPr anchor="ctr"/>
          <a:lstStyle>
            <a:lvl1pPr>
              <a:defRPr spc="992" sz="6200"/>
            </a:lvl1pPr>
          </a:lstStyle>
          <a:p>
            <a:pPr/>
            <a:r>
              <a:t>Title Text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Image"/>
          <p:cNvSpPr/>
          <p:nvPr>
            <p:ph type="pic" idx="13"/>
          </p:nvPr>
        </p:nvSpPr>
        <p:spPr>
          <a:xfrm>
            <a:off x="4864100" y="-38100"/>
            <a:ext cx="9782402" cy="979447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49" name="Title Text"/>
          <p:cNvSpPr txBox="1"/>
          <p:nvPr>
            <p:ph type="title"/>
          </p:nvPr>
        </p:nvSpPr>
        <p:spPr>
          <a:xfrm>
            <a:off x="546100" y="4305300"/>
            <a:ext cx="5410200" cy="29845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0" name="Body Level One…"/>
          <p:cNvSpPr txBox="1"/>
          <p:nvPr>
            <p:ph type="body" sz="quarter" idx="1"/>
          </p:nvPr>
        </p:nvSpPr>
        <p:spPr>
          <a:xfrm>
            <a:off x="546100" y="3429000"/>
            <a:ext cx="5410200" cy="889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Image"/>
          <p:cNvSpPr/>
          <p:nvPr>
            <p:ph type="pic" idx="13"/>
          </p:nvPr>
        </p:nvSpPr>
        <p:spPr>
          <a:xfrm>
            <a:off x="4864100" y="-38100"/>
            <a:ext cx="9782402" cy="979447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76" name="Title Text"/>
          <p:cNvSpPr txBox="1"/>
          <p:nvPr>
            <p:ph type="title"/>
          </p:nvPr>
        </p:nvSpPr>
        <p:spPr>
          <a:xfrm>
            <a:off x="660400" y="609600"/>
            <a:ext cx="5080000" cy="1854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7" name="Body Level One…"/>
          <p:cNvSpPr txBox="1"/>
          <p:nvPr>
            <p:ph type="body" sz="half" idx="1"/>
          </p:nvPr>
        </p:nvSpPr>
        <p:spPr>
          <a:xfrm>
            <a:off x="660400" y="2819400"/>
            <a:ext cx="5080000" cy="6057900"/>
          </a:xfrm>
          <a:prstGeom prst="rect">
            <a:avLst/>
          </a:prstGeom>
        </p:spPr>
        <p:txBody>
          <a:bodyPr/>
          <a:lstStyle>
            <a:lvl1pPr marL="393700" indent="-393700">
              <a:spcBef>
                <a:spcPts val="3200"/>
              </a:spcBef>
              <a:defRPr sz="3000"/>
            </a:lvl1pPr>
            <a:lvl2pPr marL="787400" indent="-393700">
              <a:spcBef>
                <a:spcPts val="3200"/>
              </a:spcBef>
              <a:defRPr sz="3000"/>
            </a:lvl2pPr>
            <a:lvl3pPr marL="1181100" indent="-393700">
              <a:spcBef>
                <a:spcPts val="3200"/>
              </a:spcBef>
              <a:defRPr sz="3000"/>
            </a:lvl3pPr>
            <a:lvl4pPr marL="1574800" indent="-393700">
              <a:spcBef>
                <a:spcPts val="3200"/>
              </a:spcBef>
              <a:defRPr sz="3000"/>
            </a:lvl4pPr>
            <a:lvl5pPr marL="1968500" indent="-393700">
              <a:spcBef>
                <a:spcPts val="3200"/>
              </a:spcBef>
              <a:defRPr sz="3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Body Level One…"/>
          <p:cNvSpPr txBox="1"/>
          <p:nvPr>
            <p:ph type="body" idx="1"/>
          </p:nvPr>
        </p:nvSpPr>
        <p:spPr>
          <a:xfrm>
            <a:off x="660400" y="1511300"/>
            <a:ext cx="11684000" cy="67183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60400" y="609600"/>
            <a:ext cx="11684000" cy="1422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60400" y="2019300"/>
            <a:ext cx="11684000" cy="671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11897" y="9258300"/>
            <a:ext cx="352045" cy="4191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1pPr>
      <a:lvl2pPr marL="0" marR="0" indent="228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2pPr>
      <a:lvl3pPr marL="0" marR="0" indent="457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3pPr>
      <a:lvl4pPr marL="0" marR="0" indent="685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4pPr>
      <a:lvl5pPr marL="0" marR="0" indent="9144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5pPr>
      <a:lvl6pPr marL="0" marR="0" indent="11430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6pPr>
      <a:lvl7pPr marL="0" marR="0" indent="1371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7pPr>
      <a:lvl8pPr marL="0" marR="0" indent="1600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8pPr>
      <a:lvl9pPr marL="0" marR="0" indent="1828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9pPr>
    </p:titleStyle>
    <p:bodyStyle>
      <a:lvl1pPr marL="4699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1pPr>
      <a:lvl2pPr marL="9398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2pPr>
      <a:lvl3pPr marL="14097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3pPr>
      <a:lvl4pPr marL="18796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4pPr>
      <a:lvl5pPr marL="23495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5pPr>
      <a:lvl6pPr marL="28194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6pPr>
      <a:lvl7pPr marL="32893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7pPr>
      <a:lvl8pPr marL="37592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8pPr>
      <a:lvl9pPr marL="42291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Relationship Id="rId3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2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3.png"/><Relationship Id="rId4" Type="http://schemas.openxmlformats.org/officeDocument/2006/relationships/hyperlink" Target="http://facebook.com/SistersOfCharityNY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Around December 8 each year, in these or similar words, each professed Sister of Charity recalls the meaning of the vows she made:"/>
          <p:cNvSpPr txBox="1"/>
          <p:nvPr>
            <p:ph type="body" idx="14"/>
          </p:nvPr>
        </p:nvSpPr>
        <p:spPr>
          <a:xfrm>
            <a:off x="1013593" y="946150"/>
            <a:ext cx="10958563" cy="1511301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Montserrat Regular"/>
                <a:ea typeface="Montserrat Regular"/>
                <a:cs typeface="Montserrat Regular"/>
                <a:sym typeface="Montserrat Regular"/>
              </a:defRPr>
            </a:lvl1pPr>
          </a:lstStyle>
          <a:p>
            <a:pPr/>
            <a:r>
              <a:t>Around December 8 each year, in these or similar words, each professed Sister of Charity recalls the meaning of the vows she made:</a:t>
            </a:r>
          </a:p>
        </p:txBody>
      </p:sp>
      <p:pic>
        <p:nvPicPr>
          <p:cNvPr id="140" name="Image" descr="Image"/>
          <p:cNvPicPr>
            <a:picLocks noChangeAspect="1"/>
          </p:cNvPicPr>
          <p:nvPr>
            <p:ph type="pic" idx="15"/>
          </p:nvPr>
        </p:nvPicPr>
        <p:blipFill>
          <a:blip r:embed="rId2">
            <a:extLst/>
          </a:blip>
          <a:srcRect l="0" t="7369" r="146" b="33206"/>
          <a:stretch>
            <a:fillRect/>
          </a:stretch>
        </p:blipFill>
        <p:spPr>
          <a:xfrm>
            <a:off x="0" y="3613150"/>
            <a:ext cx="12985750" cy="6134100"/>
          </a:xfrm>
          <a:prstGeom prst="rect">
            <a:avLst/>
          </a:prstGeom>
        </p:spPr>
      </p:pic>
      <p:sp>
        <p:nvSpPr>
          <p:cNvPr id="141" name="Title"/>
          <p:cNvSpPr txBox="1"/>
          <p:nvPr>
            <p:ph type="title" idx="4294967295"/>
          </p:nvPr>
        </p:nvSpPr>
        <p:spPr>
          <a:xfrm>
            <a:off x="-14809" y="3244850"/>
            <a:ext cx="13015368" cy="375395"/>
          </a:xfrm>
          <a:prstGeom prst="rect">
            <a:avLst/>
          </a:prstGeom>
          <a:blipFill>
            <a:blip r:embed="rId3"/>
          </a:blipFill>
        </p:spPr>
        <p:txBody>
          <a:bodyPr lIns="139700" tIns="139700" rIns="139700" bIns="139700">
            <a:noAutofit/>
          </a:bodyPr>
          <a:lstStyle/>
          <a:p>
            <a:pPr>
              <a:defRPr cap="none" spc="0" sz="2300">
                <a:solidFill>
                  <a:srgbClr val="000000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scny-facebook-1.png" descr="scny-facebook-1.pn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8641" t="16396" r="8641" b="887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sp>
        <p:nvSpPr>
          <p:cNvPr id="144" name="I renew my vow of poverty, seeking to live simply,…"/>
          <p:cNvSpPr txBox="1"/>
          <p:nvPr>
            <p:ph type="title"/>
          </p:nvPr>
        </p:nvSpPr>
        <p:spPr>
          <a:xfrm>
            <a:off x="3711723" y="3848844"/>
            <a:ext cx="8937477" cy="205591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 cap="none" spc="0" sz="23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I renew my vow of poverty, seeking to live simply,</a:t>
            </a:r>
          </a:p>
          <a:p>
            <a:pPr>
              <a:defRPr cap="none" spc="0" sz="23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to be satisfied with what is enough,</a:t>
            </a:r>
          </a:p>
          <a:p>
            <a:pPr>
              <a:defRPr cap="none" spc="0" sz="23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recognizing that all I have is gift,</a:t>
            </a:r>
          </a:p>
          <a:p>
            <a:pPr>
              <a:defRPr cap="none" spc="0" sz="23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sharing responsibility for the resources of the Congregation,</a:t>
            </a:r>
          </a:p>
          <a:p>
            <a:pPr>
              <a:defRPr cap="none" spc="0" sz="23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in a spirit of interdependence.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scny-facebook-2.png" descr="scny-facebook-2.pn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4839" t="12078" r="6907" b="0"/>
          <a:stretch>
            <a:fillRect/>
          </a:stretch>
        </p:blipFill>
        <p:spPr>
          <a:xfrm>
            <a:off x="0" y="0"/>
            <a:ext cx="13004800" cy="9716922"/>
          </a:xfrm>
          <a:prstGeom prst="rect">
            <a:avLst/>
          </a:prstGeom>
        </p:spPr>
      </p:pic>
      <p:sp>
        <p:nvSpPr>
          <p:cNvPr id="147" name="I renew my vow of celibate chastity,…"/>
          <p:cNvSpPr txBox="1"/>
          <p:nvPr>
            <p:ph type="title"/>
          </p:nvPr>
        </p:nvSpPr>
        <p:spPr>
          <a:xfrm>
            <a:off x="231923" y="7404844"/>
            <a:ext cx="8937477" cy="205591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 cap="none" spc="0" sz="23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I renew my vow of celibate chastity,</a:t>
            </a:r>
          </a:p>
          <a:p>
            <a:pPr>
              <a:defRPr cap="none" spc="0" sz="23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seeking to deepen my capacity to love freely and widely,</a:t>
            </a:r>
          </a:p>
          <a:p>
            <a:pPr>
              <a:defRPr cap="none" spc="0" sz="23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to give and receive reverently in a relationship of mutuality,</a:t>
            </a:r>
          </a:p>
          <a:p>
            <a:pPr>
              <a:defRPr cap="none" spc="0" sz="23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to foster community and communion</a:t>
            </a:r>
          </a:p>
          <a:p>
            <a:pPr>
              <a:defRPr cap="none" spc="0" sz="23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for the sake of the mission.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scny-facebook-3.png" descr="scny-facebook-3.pn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5151" t="5151" r="5151" b="5151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sp>
        <p:nvSpPr>
          <p:cNvPr id="150" name="I renew my vow of obedience, seeking to listen attentively…"/>
          <p:cNvSpPr txBox="1"/>
          <p:nvPr>
            <p:ph type="title"/>
          </p:nvPr>
        </p:nvSpPr>
        <p:spPr>
          <a:xfrm>
            <a:off x="281061" y="165844"/>
            <a:ext cx="8937477" cy="1982490"/>
          </a:xfrm>
          <a:prstGeom prst="rect">
            <a:avLst/>
          </a:prstGeom>
          <a:solidFill>
            <a:srgbClr val="000000">
              <a:alpha val="48000"/>
            </a:srgbClr>
          </a:solidFill>
        </p:spPr>
        <p:txBody>
          <a:bodyPr>
            <a:noAutofit/>
          </a:bodyPr>
          <a:lstStyle/>
          <a:p>
            <a:pPr>
              <a:defRPr cap="none" spc="0" sz="23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I renew my vow of obedience, seeking to listen attentively</a:t>
            </a:r>
          </a:p>
          <a:p>
            <a:pPr>
              <a:defRPr cap="none" spc="0" sz="23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to God’s revelation in each person and event of life,</a:t>
            </a:r>
          </a:p>
          <a:p>
            <a:pPr>
              <a:defRPr cap="none" spc="0" sz="23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to attend to those entrusted with authority,</a:t>
            </a:r>
          </a:p>
          <a:p>
            <a:pPr>
              <a:defRPr cap="none" spc="0" sz="23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to discern the truth in responsible dialogue</a:t>
            </a:r>
          </a:p>
          <a:p>
            <a:pPr>
              <a:defRPr cap="none" spc="0" sz="2300"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and to respond in fidelity to the Spirit.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Image" descr="Image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0" t="2516" r="0" b="2516"/>
          <a:stretch>
            <a:fillRect/>
          </a:stretch>
        </p:blipFill>
        <p:spPr>
          <a:xfrm>
            <a:off x="3078896" y="0"/>
            <a:ext cx="6847008" cy="9753600"/>
          </a:xfrm>
          <a:prstGeom prst="rect">
            <a:avLst/>
          </a:prstGeom>
        </p:spPr>
      </p:pic>
      <p:sp>
        <p:nvSpPr>
          <p:cNvPr id="153" name="I renew these vows,…"/>
          <p:cNvSpPr txBox="1"/>
          <p:nvPr>
            <p:ph type="title"/>
          </p:nvPr>
        </p:nvSpPr>
        <p:spPr>
          <a:xfrm>
            <a:off x="3319611" y="3556744"/>
            <a:ext cx="4944964" cy="1703041"/>
          </a:xfrm>
          <a:prstGeom prst="rect">
            <a:avLst/>
          </a:prstGeom>
          <a:blipFill>
            <a:blip r:embed="rId3"/>
          </a:blipFill>
        </p:spPr>
        <p:txBody>
          <a:bodyPr lIns="139700" tIns="139700" rIns="139700" bIns="139700">
            <a:noAutofit/>
          </a:bodyPr>
          <a:lstStyle/>
          <a:p>
            <a:pPr>
              <a:defRPr cap="none" spc="0" sz="2300">
                <a:solidFill>
                  <a:srgbClr val="000000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I renew these vows,</a:t>
            </a:r>
          </a:p>
          <a:p>
            <a:pPr>
              <a:defRPr cap="none" spc="0" sz="2300">
                <a:solidFill>
                  <a:srgbClr val="000000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desiring with all my heart</a:t>
            </a:r>
          </a:p>
          <a:p>
            <a:pPr>
              <a:defRPr cap="none" spc="0" sz="2300">
                <a:solidFill>
                  <a:srgbClr val="000000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to embody Charity</a:t>
            </a:r>
          </a:p>
          <a:p>
            <a:pPr>
              <a:defRPr cap="none" spc="0" sz="2300">
                <a:solidFill>
                  <a:srgbClr val="000000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with perseverance and passion.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scny-facebook-4.png" descr="scny-facebook-4.pn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29681" t="9328" r="17909" b="3826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sp>
        <p:nvSpPr>
          <p:cNvPr id="156" name="All photos:…"/>
          <p:cNvSpPr txBox="1"/>
          <p:nvPr>
            <p:ph type="title"/>
          </p:nvPr>
        </p:nvSpPr>
        <p:spPr>
          <a:xfrm>
            <a:off x="3845991" y="5949950"/>
            <a:ext cx="5312818" cy="1037035"/>
          </a:xfrm>
          <a:prstGeom prst="rect">
            <a:avLst/>
          </a:prstGeom>
          <a:blipFill>
            <a:blip r:embed="rId3"/>
          </a:blipFill>
        </p:spPr>
        <p:txBody>
          <a:bodyPr lIns="139700" tIns="139700" rIns="139700" bIns="139700">
            <a:noAutofit/>
          </a:bodyPr>
          <a:lstStyle/>
          <a:p>
            <a:pPr>
              <a:defRPr cap="none" spc="0" sz="2300">
                <a:solidFill>
                  <a:srgbClr val="000000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All photos:</a:t>
            </a:r>
          </a:p>
          <a:p>
            <a:pPr>
              <a:defRPr cap="none" spc="0" sz="2300">
                <a:solidFill>
                  <a:srgbClr val="000000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rPr u="sng">
                <a:hlinkClick r:id="rId4" invalidUrl="" action="" tgtFrame="" tooltip="" history="1" highlightClick="0" endSnd="0"/>
              </a:rPr>
              <a:t>facebook.com/SistersOfCharityNY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New_Template1">
  <a:themeElements>
    <a:clrScheme name="New_Template1">
      <a:dk1>
        <a:srgbClr val="000000"/>
      </a:dk1>
      <a:lt1>
        <a:srgbClr val="FFFFFF"/>
      </a:lt1>
      <a:dk2>
        <a:srgbClr val="4F4F4F"/>
      </a:dk2>
      <a:lt2>
        <a:srgbClr val="BFBFBF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New_Template1">
      <a:majorFont>
        <a:latin typeface="Avenir Light"/>
        <a:ea typeface="Avenir Light"/>
        <a:cs typeface="Avenir Light"/>
      </a:majorFont>
      <a:minorFont>
        <a:latin typeface="Avenir Light"/>
        <a:ea typeface="Avenir Light"/>
        <a:cs typeface="Avenir Light"/>
      </a:minorFont>
    </a:fontScheme>
    <a:fmtScheme name="New_Templat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450000"/>
            <a:satOff val="-18071"/>
            <a:lumOff val="-1460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384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Medium"/>
            <a:ea typeface="Avenir Medium"/>
            <a:cs typeface="Avenir Medium"/>
            <a:sym typeface="Avenir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1">
  <a:themeElements>
    <a:clrScheme name="New_Template1">
      <a:dk1>
        <a:srgbClr val="000000"/>
      </a:dk1>
      <a:lt1>
        <a:srgbClr val="FFFFFF"/>
      </a:lt1>
      <a:dk2>
        <a:srgbClr val="4F4F4F"/>
      </a:dk2>
      <a:lt2>
        <a:srgbClr val="BFBFBF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New_Template1">
      <a:majorFont>
        <a:latin typeface="Avenir Light"/>
        <a:ea typeface="Avenir Light"/>
        <a:cs typeface="Avenir Light"/>
      </a:majorFont>
      <a:minorFont>
        <a:latin typeface="Avenir Light"/>
        <a:ea typeface="Avenir Light"/>
        <a:cs typeface="Avenir Light"/>
      </a:minorFont>
    </a:fontScheme>
    <a:fmtScheme name="New_Templat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450000"/>
            <a:satOff val="-18071"/>
            <a:lumOff val="-1460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384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Medium"/>
            <a:ea typeface="Avenir Medium"/>
            <a:cs typeface="Avenir Medium"/>
            <a:sym typeface="Avenir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