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1pPr>
    <a:lvl2pPr marL="0" marR="0" indent="228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2pPr>
    <a:lvl3pPr marL="0" marR="0" indent="457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3pPr>
    <a:lvl4pPr marL="0" marR="0" indent="685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4pPr>
    <a:lvl5pPr marL="0" marR="0" indent="9144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5pPr>
    <a:lvl6pPr marL="0" marR="0" indent="11430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6pPr>
    <a:lvl7pPr marL="0" marR="0" indent="1371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7pPr>
    <a:lvl8pPr marL="0" marR="0" indent="1600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8pPr>
    <a:lvl9pPr marL="0" marR="0" indent="1828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Line"/>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Title Text"/>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13" name="Body Level One…"/>
          <p:cNvSpPr txBox="1"/>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i="1" sz="4800">
                <a:solidFill>
                  <a:srgbClr val="747676"/>
                </a:solidFill>
              </a:defRPr>
            </a:lvl1pPr>
            <a:lvl2pPr marL="0" indent="228600" algn="ctr">
              <a:lnSpc>
                <a:spcPct val="70000"/>
              </a:lnSpc>
              <a:spcBef>
                <a:spcPts val="0"/>
              </a:spcBef>
              <a:buSzTx/>
              <a:buFontTx/>
              <a:buNone/>
              <a:defRPr i="1" sz="4800">
                <a:solidFill>
                  <a:srgbClr val="747676"/>
                </a:solidFill>
              </a:defRPr>
            </a:lvl2pPr>
            <a:lvl3pPr marL="0" indent="457200" algn="ctr">
              <a:lnSpc>
                <a:spcPct val="70000"/>
              </a:lnSpc>
              <a:spcBef>
                <a:spcPts val="0"/>
              </a:spcBef>
              <a:buSzTx/>
              <a:buFontTx/>
              <a:buNone/>
              <a:defRPr i="1" sz="4800">
                <a:solidFill>
                  <a:srgbClr val="747676"/>
                </a:solidFill>
              </a:defRPr>
            </a:lvl3pPr>
            <a:lvl4pPr marL="0" indent="685800" algn="ctr">
              <a:lnSpc>
                <a:spcPct val="70000"/>
              </a:lnSpc>
              <a:spcBef>
                <a:spcPts val="0"/>
              </a:spcBef>
              <a:buSzTx/>
              <a:buFontTx/>
              <a:buNone/>
              <a:defRPr i="1" sz="4800">
                <a:solidFill>
                  <a:srgbClr val="747676"/>
                </a:solidFill>
              </a:defRPr>
            </a:lvl4pPr>
            <a:lvl5pPr marL="0" indent="914400" algn="ctr">
              <a:lnSpc>
                <a:spcPct val="70000"/>
              </a:lnSpc>
              <a:spcBef>
                <a:spcPts val="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0" spc="0" sz="21000">
                <a:solidFill>
                  <a:srgbClr val="E4E4E4"/>
                </a:solidFill>
                <a:latin typeface="Baskerville"/>
                <a:ea typeface="Baskerville"/>
                <a:cs typeface="Baskerville"/>
                <a:sym typeface="Baskerville"/>
              </a:defRPr>
            </a:lvl1pPr>
          </a:lstStyle>
          <a:p>
            <a:pPr/>
            <a:r>
              <a:t>“</a:t>
            </a:r>
          </a:p>
        </p:txBody>
      </p:sp>
      <p:sp>
        <p:nvSpPr>
          <p:cNvPr id="102" name="Type a quote here."/>
          <p:cNvSpPr txBox="1"/>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Type a quote here.</a:t>
            </a:r>
          </a:p>
        </p:txBody>
      </p:sp>
      <p:sp>
        <p:nvSpPr>
          <p:cNvPr id="103" name="-Johnny Appleseed"/>
          <p:cNvSpPr txBox="1"/>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i="1" sz="4800">
                <a:solidFill>
                  <a:srgbClr val="6B6D6D"/>
                </a:solidFill>
              </a:defRPr>
            </a:lvl1pPr>
          </a:lstStyle>
          <a:p>
            <a:pPr/>
            <a:r>
              <a:t>-Johnny Appleseed</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11" name="Image"/>
          <p:cNvSpPr/>
          <p:nvPr>
            <p:ph type="pic" idx="13"/>
          </p:nvPr>
        </p:nvSpPr>
        <p:spPr>
          <a:xfrm>
            <a:off x="-63500" y="-139700"/>
            <a:ext cx="13144500" cy="14280952"/>
          </a:xfrm>
          <a:prstGeom prst="rect">
            <a:avLst/>
          </a:prstGeom>
        </p:spPr>
        <p:txBody>
          <a:bodyPr lIns="91439" tIns="45719" rIns="91439" bIns="45719">
            <a:noAutofit/>
          </a:bodyPr>
          <a:lstStyle/>
          <a:p>
            <a:pPr/>
          </a:p>
        </p:txBody>
      </p:sp>
      <p:sp>
        <p:nvSpPr>
          <p:cNvPr id="112" name="Slide Number"/>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1" name="Image"/>
          <p:cNvSpPr/>
          <p:nvPr>
            <p:ph type="pic" idx="13"/>
          </p:nvPr>
        </p:nvSpPr>
        <p:spPr>
          <a:xfrm>
            <a:off x="-25400" y="-1130300"/>
            <a:ext cx="13045441" cy="14173329"/>
          </a:xfrm>
          <a:prstGeom prst="rect">
            <a:avLst/>
          </a:prstGeom>
        </p:spPr>
        <p:txBody>
          <a:bodyPr lIns="91439" tIns="45719" rIns="91439" bIns="45719">
            <a:noAutofit/>
          </a:bodyPr>
          <a:lstStyle/>
          <a:p>
            <a:pPr/>
          </a:p>
        </p:txBody>
      </p:sp>
      <p:sp>
        <p:nvSpPr>
          <p:cNvPr id="22" name="Rectangle"/>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p>
        </p:txBody>
      </p:sp>
      <p:sp>
        <p:nvSpPr>
          <p:cNvPr id="23" name="Line"/>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Title Text"/>
          <p:cNvSpPr txBox="1"/>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25" name="Body Level One…"/>
          <p:cNvSpPr txBox="1"/>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228600" algn="r">
              <a:lnSpc>
                <a:spcPct val="70000"/>
              </a:lnSpc>
              <a:spcBef>
                <a:spcPts val="600"/>
              </a:spcBef>
              <a:buSzTx/>
              <a:buFontTx/>
              <a:buNone/>
              <a:defRPr i="1" sz="4800">
                <a:solidFill>
                  <a:srgbClr val="747676"/>
                </a:solidFill>
              </a:defRPr>
            </a:lvl2pPr>
            <a:lvl3pPr marL="0" indent="457200" algn="r">
              <a:lnSpc>
                <a:spcPct val="70000"/>
              </a:lnSpc>
              <a:spcBef>
                <a:spcPts val="600"/>
              </a:spcBef>
              <a:buSzTx/>
              <a:buFontTx/>
              <a:buNone/>
              <a:defRPr i="1" sz="4800">
                <a:solidFill>
                  <a:srgbClr val="747676"/>
                </a:solidFill>
              </a:defRPr>
            </a:lvl3pPr>
            <a:lvl4pPr marL="0" indent="685800" algn="r">
              <a:lnSpc>
                <a:spcPct val="70000"/>
              </a:lnSpc>
              <a:spcBef>
                <a:spcPts val="600"/>
              </a:spcBef>
              <a:buSzTx/>
              <a:buFontTx/>
              <a:buNone/>
              <a:defRPr i="1" sz="4800">
                <a:solidFill>
                  <a:srgbClr val="747676"/>
                </a:solidFill>
              </a:defRPr>
            </a:lvl4pPr>
            <a:lvl5pPr marL="0" indent="914400" algn="r">
              <a:lnSpc>
                <a:spcPct val="70000"/>
              </a:lnSpc>
              <a:spcBef>
                <a:spcPts val="60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34" name="Slide Number"/>
          <p:cNvSpPr txBox="1"/>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Image"/>
          <p:cNvSpPr/>
          <p:nvPr>
            <p:ph type="pic" idx="13"/>
          </p:nvPr>
        </p:nvSpPr>
        <p:spPr>
          <a:xfrm>
            <a:off x="4191000" y="-12700"/>
            <a:ext cx="9779000" cy="9779000"/>
          </a:xfrm>
          <a:prstGeom prst="rect">
            <a:avLst/>
          </a:prstGeom>
        </p:spPr>
        <p:txBody>
          <a:bodyPr lIns="91439" tIns="45719" rIns="91439" bIns="45719">
            <a:noAutofit/>
          </a:bodyPr>
          <a:lstStyle/>
          <a:p>
            <a:pPr/>
          </a:p>
        </p:txBody>
      </p:sp>
      <p:sp>
        <p:nvSpPr>
          <p:cNvPr id="42" name="Line"/>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3" name="Title Text"/>
          <p:cNvSpPr txBox="1"/>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44" name="Body Level One…"/>
          <p:cNvSpPr txBox="1"/>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228600" algn="r">
              <a:lnSpc>
                <a:spcPct val="70000"/>
              </a:lnSpc>
              <a:spcBef>
                <a:spcPts val="600"/>
              </a:spcBef>
              <a:buSzTx/>
              <a:buFontTx/>
              <a:buNone/>
              <a:defRPr i="1" sz="4800">
                <a:solidFill>
                  <a:srgbClr val="747676"/>
                </a:solidFill>
              </a:defRPr>
            </a:lvl2pPr>
            <a:lvl3pPr marL="0" indent="457200" algn="r">
              <a:lnSpc>
                <a:spcPct val="70000"/>
              </a:lnSpc>
              <a:spcBef>
                <a:spcPts val="600"/>
              </a:spcBef>
              <a:buSzTx/>
              <a:buFontTx/>
              <a:buNone/>
              <a:defRPr i="1" sz="4800">
                <a:solidFill>
                  <a:srgbClr val="747676"/>
                </a:solidFill>
              </a:defRPr>
            </a:lvl3pPr>
            <a:lvl4pPr marL="0" indent="685800" algn="r">
              <a:lnSpc>
                <a:spcPct val="70000"/>
              </a:lnSpc>
              <a:spcBef>
                <a:spcPts val="600"/>
              </a:spcBef>
              <a:buSzTx/>
              <a:buFontTx/>
              <a:buNone/>
              <a:defRPr i="1" sz="4800">
                <a:solidFill>
                  <a:srgbClr val="747676"/>
                </a:solidFill>
              </a:defRPr>
            </a:lvl4pPr>
            <a:lvl5pPr marL="0" indent="914400" algn="r">
              <a:lnSpc>
                <a:spcPct val="70000"/>
              </a:lnSpc>
              <a:spcBef>
                <a:spcPts val="60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2" name="Li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1" name="Li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Title Text"/>
          <p:cNvSpPr txBox="1"/>
          <p:nvPr>
            <p:ph type="title"/>
          </p:nvPr>
        </p:nvSpPr>
        <p:spPr>
          <a:prstGeom prst="rect">
            <a:avLst/>
          </a:prstGeom>
        </p:spPr>
        <p:txBody>
          <a:bodyPr/>
          <a:lstStyle/>
          <a:p>
            <a:pPr/>
            <a:r>
              <a:t>Title Text</a:t>
            </a:r>
          </a:p>
        </p:txBody>
      </p:sp>
      <p:sp>
        <p:nvSpPr>
          <p:cNvPr id="6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1" name="Image"/>
          <p:cNvSpPr/>
          <p:nvPr>
            <p:ph type="pic" idx="13"/>
          </p:nvPr>
        </p:nvSpPr>
        <p:spPr>
          <a:xfrm>
            <a:off x="-203200" y="-12700"/>
            <a:ext cx="9000805" cy="9779000"/>
          </a:xfrm>
          <a:prstGeom prst="rect">
            <a:avLst/>
          </a:prstGeom>
        </p:spPr>
        <p:txBody>
          <a:bodyPr lIns="91439" tIns="45719" rIns="91439" bIns="45719">
            <a:noAutofit/>
          </a:bodyPr>
          <a:lstStyle/>
          <a:p>
            <a:pPr/>
          </a:p>
        </p:txBody>
      </p:sp>
      <p:sp>
        <p:nvSpPr>
          <p:cNvPr id="72" name="Line"/>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3" name="Title Text"/>
          <p:cNvSpPr txBox="1"/>
          <p:nvPr>
            <p:ph type="title"/>
          </p:nvPr>
        </p:nvSpPr>
        <p:spPr>
          <a:xfrm>
            <a:off x="7023100" y="723900"/>
            <a:ext cx="5397500" cy="723900"/>
          </a:xfrm>
          <a:prstGeom prst="rect">
            <a:avLst/>
          </a:prstGeom>
        </p:spPr>
        <p:txBody>
          <a:bodyPr/>
          <a:lstStyle/>
          <a:p>
            <a:pPr/>
            <a:r>
              <a:t>Title Text</a:t>
            </a:r>
          </a:p>
        </p:txBody>
      </p:sp>
      <p:sp>
        <p:nvSpPr>
          <p:cNvPr id="74" name="Body Level One…"/>
          <p:cNvSpPr txBox="1"/>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0" name="Image"/>
          <p:cNvSpPr/>
          <p:nvPr>
            <p:ph type="pic" idx="13"/>
          </p:nvPr>
        </p:nvSpPr>
        <p:spPr>
          <a:xfrm>
            <a:off x="571500" y="508000"/>
            <a:ext cx="7454900" cy="8099439"/>
          </a:xfrm>
          <a:prstGeom prst="rect">
            <a:avLst/>
          </a:prstGeom>
        </p:spPr>
        <p:txBody>
          <a:bodyPr lIns="91439" tIns="45719" rIns="91439" bIns="45719">
            <a:noAutofit/>
          </a:bodyPr>
          <a:lstStyle/>
          <a:p>
            <a:pPr/>
          </a:p>
        </p:txBody>
      </p:sp>
      <p:sp>
        <p:nvSpPr>
          <p:cNvPr id="91" name="Image"/>
          <p:cNvSpPr/>
          <p:nvPr>
            <p:ph type="pic" sz="quarter" idx="14"/>
          </p:nvPr>
        </p:nvSpPr>
        <p:spPr>
          <a:xfrm>
            <a:off x="7944067" y="424462"/>
            <a:ext cx="5275146" cy="4559301"/>
          </a:xfrm>
          <a:prstGeom prst="rect">
            <a:avLst/>
          </a:prstGeom>
        </p:spPr>
        <p:txBody>
          <a:bodyPr lIns="91439" tIns="45719" rIns="91439" bIns="45719">
            <a:noAutofit/>
          </a:bodyPr>
          <a:lstStyle/>
          <a:p>
            <a:pPr/>
          </a:p>
        </p:txBody>
      </p:sp>
      <p:sp>
        <p:nvSpPr>
          <p:cNvPr id="92" name="Image"/>
          <p:cNvSpPr/>
          <p:nvPr>
            <p:ph type="pic" sz="quarter" idx="15"/>
          </p:nvPr>
        </p:nvSpPr>
        <p:spPr>
          <a:xfrm>
            <a:off x="8102600" y="4267200"/>
            <a:ext cx="4470400" cy="4470400"/>
          </a:xfrm>
          <a:prstGeom prst="rect">
            <a:avLst/>
          </a:prstGeom>
        </p:spPr>
        <p:txBody>
          <a:bodyPr lIns="91439" tIns="45719" rIns="91439" bIns="45719">
            <a:noAutofit/>
          </a:bodyPr>
          <a:lstStyle/>
          <a:p>
            <a:pPr/>
          </a:p>
        </p:txBody>
      </p:sp>
      <p:sp>
        <p:nvSpPr>
          <p:cNvPr id="93" name="Body Level One…"/>
          <p:cNvSpPr txBox="1"/>
          <p:nvPr>
            <p:ph type="body" sz="quarter" idx="1"/>
          </p:nvPr>
        </p:nvSpPr>
        <p:spPr>
          <a:xfrm>
            <a:off x="571500" y="8051800"/>
            <a:ext cx="11861800" cy="1333500"/>
          </a:xfrm>
          <a:prstGeom prst="rect">
            <a:avLst/>
          </a:prstGeom>
        </p:spPr>
        <p:txBody>
          <a:bodyPr/>
          <a:lstStyle>
            <a:lvl1pPr marL="0" indent="0">
              <a:spcBef>
                <a:spcPts val="1400"/>
              </a:spcBef>
              <a:buSzTx/>
              <a:buFontTx/>
              <a:buNone/>
              <a:defRPr i="1" spc="28" sz="2800"/>
            </a:lvl1pPr>
            <a:lvl2pPr marL="0" indent="228600">
              <a:spcBef>
                <a:spcPts val="1400"/>
              </a:spcBef>
              <a:buSzTx/>
              <a:buFontTx/>
              <a:buNone/>
              <a:defRPr i="1" spc="28" sz="2800"/>
            </a:lvl2pPr>
            <a:lvl3pPr marL="0" indent="457200">
              <a:spcBef>
                <a:spcPts val="1400"/>
              </a:spcBef>
              <a:buSzTx/>
              <a:buFontTx/>
              <a:buNone/>
              <a:defRPr i="1" spc="28" sz="2800"/>
            </a:lvl3pPr>
            <a:lvl4pPr marL="0" indent="685800">
              <a:spcBef>
                <a:spcPts val="1400"/>
              </a:spcBef>
              <a:buSzTx/>
              <a:buFontTx/>
              <a:buNone/>
              <a:defRPr i="1" spc="28" sz="2800"/>
            </a:lvl4pPr>
            <a:lvl5pPr marL="0" indent="914400">
              <a:spcBef>
                <a:spcPts val="1400"/>
              </a:spcBef>
              <a:buSzTx/>
              <a:buFontTx/>
              <a:buNone/>
              <a:defRPr i="1" spc="28" sz="28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i="0" spc="0" sz="1600">
                <a:solidFill>
                  <a:srgbClr val="747676"/>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 Id="rId3" Type="http://schemas.openxmlformats.org/officeDocument/2006/relationships/hyperlink" Target="http://svp.ie"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 Id="rId3" Type="http://schemas.openxmlformats.org/officeDocument/2006/relationships/hyperlink" Target="http://svdpstlouis.org"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 Id="rId3" Type="http://schemas.openxmlformats.org/officeDocument/2006/relationships/hyperlink" Target="http://svdpBoston.com"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 Id="rId3" Type="http://schemas.openxmlformats.org/officeDocument/2006/relationships/hyperlink" Target="http://svdpla.org"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 Id="rId3" Type="http://schemas.openxmlformats.org/officeDocument/2006/relationships/hyperlink" Target="http://svdphouston.org"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 Id="rId3" Type="http://schemas.openxmlformats.org/officeDocument/2006/relationships/hyperlink" Target="http://archindy.org"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stvincentdepauluniontown.org"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examination-conscience-vincentians-no-text.png" descr="examination-conscience-vincentians-no-text.png"/>
          <p:cNvPicPr>
            <a:picLocks noChangeAspect="1"/>
          </p:cNvPicPr>
          <p:nvPr>
            <p:ph type="pic" idx="13"/>
          </p:nvPr>
        </p:nvPicPr>
        <p:blipFill>
          <a:blip r:embed="rId2">
            <a:extLst/>
          </a:blip>
          <a:srcRect l="15000" t="0" r="15000" b="0"/>
          <a:stretch>
            <a:fillRect/>
          </a:stretch>
        </p:blipFill>
        <p:spPr>
          <a:xfrm>
            <a:off x="0" y="0"/>
            <a:ext cx="13004800" cy="9753600"/>
          </a:xfrm>
          <a:prstGeom prst="rect">
            <a:avLst/>
          </a:prstGeom>
        </p:spPr>
      </p:pic>
      <p:sp>
        <p:nvSpPr>
          <p:cNvPr id="129" name="Rectangle"/>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30"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1" name="An Examination of Conscience…"/>
          <p:cNvSpPr txBox="1"/>
          <p:nvPr>
            <p:ph type="title"/>
          </p:nvPr>
        </p:nvSpPr>
        <p:spPr>
          <a:prstGeom prst="rect">
            <a:avLst/>
          </a:prstGeom>
        </p:spPr>
        <p:txBody>
          <a:bodyPr/>
          <a:lstStyle/>
          <a:p>
            <a:pPr defTabSz="397256">
              <a:defRPr cap="none" sz="8228"/>
            </a:pPr>
            <a:r>
              <a:t>An Examination of Conscience</a:t>
            </a:r>
          </a:p>
          <a:p>
            <a:pPr defTabSz="397256">
              <a:defRPr cap="none" sz="8228"/>
            </a:pPr>
            <a:r>
              <a:t> for Vincentians </a:t>
            </a:r>
          </a:p>
        </p:txBody>
      </p:sp>
      <p:sp>
        <p:nvSpPr>
          <p:cNvPr id="132" name="(adapted from “Prayerbook, SSVP Council of Scotland”)"/>
          <p:cNvSpPr txBox="1"/>
          <p:nvPr>
            <p:ph type="body" sz="quarter" idx="1"/>
          </p:nvPr>
        </p:nvSpPr>
        <p:spPr>
          <a:prstGeom prst="rect">
            <a:avLst/>
          </a:prstGeom>
        </p:spPr>
        <p:txBody>
          <a:bodyPr/>
          <a:lstStyle>
            <a:lvl1pPr defTabSz="502412">
              <a:spcBef>
                <a:spcPts val="500"/>
              </a:spcBef>
              <a:defRPr sz="4128"/>
            </a:lvl1pPr>
          </a:lstStyle>
          <a:p>
            <a:pPr/>
            <a:r>
              <a:t>(adapted from “Prayerbook, SSVP Council of Scotland”)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age" descr="Image"/>
          <p:cNvPicPr>
            <a:picLocks noChangeAspect="1"/>
          </p:cNvPicPr>
          <p:nvPr>
            <p:ph type="pic" idx="13"/>
          </p:nvPr>
        </p:nvPicPr>
        <p:blipFill>
          <a:blip r:embed="rId2">
            <a:extLst/>
          </a:blip>
          <a:srcRect l="8441" t="0" r="8441" b="0"/>
          <a:stretch>
            <a:fillRect/>
          </a:stretch>
        </p:blipFill>
        <p:spPr>
          <a:xfrm>
            <a:off x="0" y="0"/>
            <a:ext cx="13004800" cy="9753600"/>
          </a:xfrm>
          <a:prstGeom prst="rect">
            <a:avLst/>
          </a:prstGeom>
        </p:spPr>
      </p:pic>
      <p:sp>
        <p:nvSpPr>
          <p:cNvPr id="135" name="Rectangle"/>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36"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7" name="Why am I a member of…"/>
          <p:cNvSpPr txBox="1"/>
          <p:nvPr>
            <p:ph type="title"/>
          </p:nvPr>
        </p:nvSpPr>
        <p:spPr>
          <a:prstGeom prst="rect">
            <a:avLst/>
          </a:prstGeom>
        </p:spPr>
        <p:txBody>
          <a:bodyPr/>
          <a:lstStyle/>
          <a:p>
            <a:pPr defTabSz="397256">
              <a:defRPr cap="none" sz="8228"/>
            </a:pPr>
            <a:r>
              <a:t>Why am I a member of </a:t>
            </a:r>
          </a:p>
          <a:p>
            <a:pPr defTabSz="397256">
              <a:defRPr cap="none" sz="8228"/>
            </a:pPr>
            <a:r>
              <a:t>Society of Saint Vincent de Paul?</a:t>
            </a:r>
          </a:p>
        </p:txBody>
      </p:sp>
      <p:sp>
        <p:nvSpPr>
          <p:cNvPr id="138" name="First and foremost, my membership of the Society is to make me a better person – to deepen my…"/>
          <p:cNvSpPr txBox="1"/>
          <p:nvPr>
            <p:ph type="body" sz="quarter" idx="1"/>
          </p:nvPr>
        </p:nvSpPr>
        <p:spPr>
          <a:prstGeom prst="rect">
            <a:avLst/>
          </a:prstGeom>
        </p:spPr>
        <p:txBody>
          <a:bodyPr/>
          <a:lstStyle/>
          <a:p>
            <a:pPr algn="l" defTabSz="303783">
              <a:spcBef>
                <a:spcPts val="300"/>
              </a:spcBef>
              <a:defRPr sz="2496"/>
            </a:pPr>
            <a:r>
              <a:t>First and foremost, my membership of the Society is to make me a better person – to deepen my </a:t>
            </a:r>
          </a:p>
          <a:p>
            <a:pPr algn="l" defTabSz="303783">
              <a:spcBef>
                <a:spcPts val="300"/>
              </a:spcBef>
              <a:defRPr sz="2496"/>
            </a:pPr>
            <a:r>
              <a:t>relationship with Our Lord. If I am not striving after this, then my being a SSVP member is useless, despite the would-be good works I am doing.</a:t>
            </a:r>
          </a:p>
        </p:txBody>
      </p:sp>
      <p:sp>
        <p:nvSpPr>
          <p:cNvPr id="139" name="photo: (CNS/Catholic New World/Karen Callaway)"/>
          <p:cNvSpPr txBox="1"/>
          <p:nvPr/>
        </p:nvSpPr>
        <p:spPr>
          <a:xfrm>
            <a:off x="5436475" y="9131299"/>
            <a:ext cx="757931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photo: (CNS/Catholic New World/Karen Callaway)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Image" descr="Image"/>
          <p:cNvPicPr>
            <a:picLocks noChangeAspect="1"/>
          </p:cNvPicPr>
          <p:nvPr>
            <p:ph type="pic" idx="13"/>
          </p:nvPr>
        </p:nvPicPr>
        <p:blipFill>
          <a:blip r:embed="rId2">
            <a:extLst/>
          </a:blip>
          <a:srcRect l="2514" t="0" r="2514" b="0"/>
          <a:stretch>
            <a:fillRect/>
          </a:stretch>
        </p:blipFill>
        <p:spPr>
          <a:xfrm>
            <a:off x="0" y="0"/>
            <a:ext cx="13004800" cy="9753600"/>
          </a:xfrm>
          <a:prstGeom prst="rect">
            <a:avLst/>
          </a:prstGeom>
        </p:spPr>
      </p:pic>
      <p:sp>
        <p:nvSpPr>
          <p:cNvPr id="142" name="Rectangle"/>
          <p:cNvSpPr/>
          <p:nvPr>
            <p:ph type="body" idx="14"/>
          </p:nvPr>
        </p:nvSpPr>
        <p:spPr>
          <a:xfrm>
            <a:off x="0" y="-38100"/>
            <a:ext cx="13004800" cy="3606800"/>
          </a:xfrm>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43" name="Line"/>
          <p:cNvSpPr/>
          <p:nvPr>
            <p:ph type="body" idx="15"/>
          </p:nvPr>
        </p:nvSpPr>
        <p:spPr>
          <a:xfrm flipV="1">
            <a:off x="565150" y="2260596"/>
            <a:ext cx="11874500" cy="4"/>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4" name="Am I trying hard enough to become a better person through the Society?"/>
          <p:cNvSpPr txBox="1"/>
          <p:nvPr>
            <p:ph type="title"/>
          </p:nvPr>
        </p:nvSpPr>
        <p:spPr>
          <a:xfrm>
            <a:off x="571500" y="101600"/>
            <a:ext cx="11861800" cy="2209800"/>
          </a:xfrm>
          <a:prstGeom prst="rect">
            <a:avLst/>
          </a:prstGeom>
        </p:spPr>
        <p:txBody>
          <a:bodyPr/>
          <a:lstStyle>
            <a:lvl1pPr defTabSz="391414">
              <a:defRPr cap="none" sz="8107"/>
            </a:lvl1pPr>
          </a:lstStyle>
          <a:p>
            <a:pPr/>
            <a:r>
              <a:t>Am I trying hard enough to become a better person through the Society?</a:t>
            </a:r>
          </a:p>
        </p:txBody>
      </p:sp>
      <p:sp>
        <p:nvSpPr>
          <p:cNvPr id="145" name="This will involve my fidelity to the Mass and Sacraments, to prayer and my love for people who need me. Then I must go further: I must strive to be aware of the presence of God all around me, in creation and in creatures."/>
          <p:cNvSpPr txBox="1"/>
          <p:nvPr>
            <p:ph type="body" sz="quarter" idx="1"/>
          </p:nvPr>
        </p:nvSpPr>
        <p:spPr>
          <a:xfrm>
            <a:off x="571500" y="2209800"/>
            <a:ext cx="11861800" cy="1231900"/>
          </a:xfrm>
          <a:prstGeom prst="rect">
            <a:avLst/>
          </a:prstGeom>
        </p:spPr>
        <p:txBody>
          <a:bodyPr/>
          <a:lstStyle>
            <a:lvl1pPr algn="l" defTabSz="332993">
              <a:spcBef>
                <a:spcPts val="300"/>
              </a:spcBef>
              <a:defRPr sz="2736"/>
            </a:lvl1pPr>
          </a:lstStyle>
          <a:p>
            <a:pPr/>
            <a:r>
              <a:t>This will involve my fidelity to the Mass and Sacraments, to prayer and my love for people who need me. Then I must go further: I must strive to be aware of the presence of God all around me, in creation and in creatures.</a:t>
            </a:r>
          </a:p>
        </p:txBody>
      </p:sp>
      <p:sp>
        <p:nvSpPr>
          <p:cNvPr id="146" name="photo: svp.ie"/>
          <p:cNvSpPr txBox="1"/>
          <p:nvPr/>
        </p:nvSpPr>
        <p:spPr>
          <a:xfrm>
            <a:off x="10948275" y="9169399"/>
            <a:ext cx="192168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defRPr>
            </a:pPr>
            <a:r>
              <a:t>photo: </a:t>
            </a:r>
            <a:r>
              <a:rPr u="sng">
                <a:hlinkClick r:id="rId3" invalidUrl="" action="" tgtFrame="" tooltip="" history="1" highlightClick="0" endSnd="0"/>
              </a:rPr>
              <a:t>svp.ie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Image" descr="Image"/>
          <p:cNvPicPr>
            <a:picLocks noChangeAspect="1"/>
          </p:cNvPicPr>
          <p:nvPr>
            <p:ph type="pic" idx="13"/>
          </p:nvPr>
        </p:nvPicPr>
        <p:blipFill>
          <a:blip r:embed="rId2">
            <a:extLst/>
          </a:blip>
          <a:srcRect l="12414" t="0" r="12414" b="0"/>
          <a:stretch>
            <a:fillRect/>
          </a:stretch>
        </p:blipFill>
        <p:spPr>
          <a:xfrm>
            <a:off x="0" y="0"/>
            <a:ext cx="13004800" cy="9753600"/>
          </a:xfrm>
          <a:prstGeom prst="rect">
            <a:avLst/>
          </a:prstGeom>
        </p:spPr>
      </p:pic>
      <p:sp>
        <p:nvSpPr>
          <p:cNvPr id="149" name="Rectangle"/>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50"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1" name="Do I see in even the most unworthy of people the face of Christ?"/>
          <p:cNvSpPr txBox="1"/>
          <p:nvPr>
            <p:ph type="title"/>
          </p:nvPr>
        </p:nvSpPr>
        <p:spPr>
          <a:prstGeom prst="rect">
            <a:avLst/>
          </a:prstGeom>
        </p:spPr>
        <p:txBody>
          <a:bodyPr/>
          <a:lstStyle>
            <a:lvl1pPr defTabSz="397256">
              <a:defRPr cap="none" sz="8228"/>
            </a:lvl1pPr>
          </a:lstStyle>
          <a:p>
            <a:pPr/>
            <a:r>
              <a:t>Do I see in even the most unworthy of people the face of Christ?</a:t>
            </a:r>
          </a:p>
        </p:txBody>
      </p:sp>
      <p:sp>
        <p:nvSpPr>
          <p:cNvPr id="152" name="We cannot pick and choose the people we have to help. We accept each person who comes our way. Even if our help is squandered and misused, we have done our part."/>
          <p:cNvSpPr txBox="1"/>
          <p:nvPr>
            <p:ph type="body" sz="quarter" idx="1"/>
          </p:nvPr>
        </p:nvSpPr>
        <p:spPr>
          <a:prstGeom prst="rect">
            <a:avLst/>
          </a:prstGeom>
        </p:spPr>
        <p:txBody>
          <a:bodyPr/>
          <a:lstStyle>
            <a:lvl1pPr algn="l" defTabSz="350520">
              <a:spcBef>
                <a:spcPts val="300"/>
              </a:spcBef>
              <a:defRPr sz="2880"/>
            </a:lvl1pPr>
          </a:lstStyle>
          <a:p>
            <a:pPr/>
            <a:r>
              <a:t>We cannot pick and choose the people we have to help. We accept each person who comes our way. Even if our help is squandered and misused, we have done our part.</a:t>
            </a:r>
          </a:p>
        </p:txBody>
      </p:sp>
      <p:sp>
        <p:nvSpPr>
          <p:cNvPr id="153" name="photo: svdpstlouis.org"/>
          <p:cNvSpPr txBox="1"/>
          <p:nvPr/>
        </p:nvSpPr>
        <p:spPr>
          <a:xfrm>
            <a:off x="127875" y="9156699"/>
            <a:ext cx="325628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defRPr>
            </a:pPr>
            <a:r>
              <a:t>photo: </a:t>
            </a:r>
            <a:r>
              <a:rPr u="sng">
                <a:hlinkClick r:id="rId3" invalidUrl="" action="" tgtFrame="" tooltip="" history="1" highlightClick="0" endSnd="0"/>
              </a:rPr>
              <a:t>svdpstlouis.org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Image" descr="Image"/>
          <p:cNvPicPr>
            <a:picLocks noChangeAspect="1"/>
          </p:cNvPicPr>
          <p:nvPr>
            <p:ph type="pic" idx="13"/>
          </p:nvPr>
        </p:nvPicPr>
        <p:blipFill>
          <a:blip r:embed="rId2">
            <a:extLst/>
          </a:blip>
          <a:srcRect l="11039" t="11085" r="11039" b="11085"/>
          <a:stretch>
            <a:fillRect/>
          </a:stretch>
        </p:blipFill>
        <p:spPr>
          <a:xfrm>
            <a:off x="0" y="0"/>
            <a:ext cx="13004800" cy="9753600"/>
          </a:xfrm>
          <a:prstGeom prst="rect">
            <a:avLst/>
          </a:prstGeom>
        </p:spPr>
      </p:pic>
      <p:sp>
        <p:nvSpPr>
          <p:cNvPr id="156" name="Rectangle"/>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57"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8" name="Is my conference meeting such that it enriches my faith?"/>
          <p:cNvSpPr txBox="1"/>
          <p:nvPr>
            <p:ph type="title"/>
          </p:nvPr>
        </p:nvSpPr>
        <p:spPr>
          <a:prstGeom prst="rect">
            <a:avLst/>
          </a:prstGeom>
        </p:spPr>
        <p:txBody>
          <a:bodyPr/>
          <a:lstStyle>
            <a:lvl1pPr defTabSz="397256">
              <a:defRPr cap="none" sz="8228"/>
            </a:lvl1pPr>
          </a:lstStyle>
          <a:p>
            <a:pPr/>
            <a:r>
              <a:t>Is my conference meeting such that it enriches my faith?</a:t>
            </a:r>
          </a:p>
        </p:txBody>
      </p:sp>
      <p:sp>
        <p:nvSpPr>
          <p:cNvPr id="159" name="If it is not, then there is something wrong with it, and it has maybe developed into a mere discussion of “cases”. It must be no ordinary meeting, but a holy encounter between people who are striving after a closer encounter with Our Lord."/>
          <p:cNvSpPr txBox="1"/>
          <p:nvPr>
            <p:ph type="body" sz="quarter" idx="1"/>
          </p:nvPr>
        </p:nvSpPr>
        <p:spPr>
          <a:prstGeom prst="rect">
            <a:avLst/>
          </a:prstGeom>
        </p:spPr>
        <p:txBody>
          <a:bodyPr/>
          <a:lstStyle>
            <a:lvl1pPr algn="l" defTabSz="332993">
              <a:spcBef>
                <a:spcPts val="300"/>
              </a:spcBef>
              <a:defRPr sz="2736"/>
            </a:lvl1pPr>
          </a:lstStyle>
          <a:p>
            <a:pPr/>
            <a:r>
              <a:t>If it is not, then there is something wrong with it, and it has maybe developed into a mere discussion of “cases”. It must be no ordinary meeting, but a holy encounter between people who are striving after a closer encounter with Our Lord.</a:t>
            </a:r>
          </a:p>
        </p:txBody>
      </p:sp>
      <p:sp>
        <p:nvSpPr>
          <p:cNvPr id="160" name="photo: svdpBoston.com"/>
          <p:cNvSpPr txBox="1"/>
          <p:nvPr/>
        </p:nvSpPr>
        <p:spPr>
          <a:xfrm>
            <a:off x="9513175" y="9169399"/>
            <a:ext cx="340413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defRPr>
            </a:pPr>
            <a:r>
              <a:t>photo: </a:t>
            </a:r>
            <a:r>
              <a:rPr u="sng">
                <a:hlinkClick r:id="rId3" invalidUrl="" action="" tgtFrame="" tooltip="" history="1" highlightClick="0" endSnd="0"/>
              </a:rPr>
              <a:t>svdpBoston.com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Image" descr="Image"/>
          <p:cNvPicPr>
            <a:picLocks noChangeAspect="1"/>
          </p:cNvPicPr>
          <p:nvPr>
            <p:ph type="pic" idx="13"/>
          </p:nvPr>
        </p:nvPicPr>
        <p:blipFill>
          <a:blip r:embed="rId2">
            <a:extLst/>
          </a:blip>
          <a:srcRect l="2444" t="0" r="2444" b="0"/>
          <a:stretch>
            <a:fillRect/>
          </a:stretch>
        </p:blipFill>
        <p:spPr>
          <a:xfrm>
            <a:off x="0" y="0"/>
            <a:ext cx="13004800" cy="9753600"/>
          </a:xfrm>
          <a:prstGeom prst="rect">
            <a:avLst/>
          </a:prstGeom>
        </p:spPr>
      </p:pic>
      <p:sp>
        <p:nvSpPr>
          <p:cNvPr id="163" name="Rectangle"/>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64"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5" name="Am I unobtrusive enough in my membership in the Society?"/>
          <p:cNvSpPr txBox="1"/>
          <p:nvPr>
            <p:ph type="title"/>
          </p:nvPr>
        </p:nvSpPr>
        <p:spPr>
          <a:prstGeom prst="rect">
            <a:avLst/>
          </a:prstGeom>
        </p:spPr>
        <p:txBody>
          <a:bodyPr/>
          <a:lstStyle>
            <a:lvl1pPr defTabSz="397256">
              <a:defRPr cap="none" sz="8228"/>
            </a:lvl1pPr>
          </a:lstStyle>
          <a:p>
            <a:pPr/>
            <a:r>
              <a:t>Am I unobtrusive enough in my membership in the Society?</a:t>
            </a:r>
          </a:p>
        </p:txBody>
      </p:sp>
      <p:sp>
        <p:nvSpPr>
          <p:cNvPr id="166" name="To work silently, with no wish for recognition or reward has always been a characteristic of the Society of Saint Vincent de Paul. Do I like the sound of my own voice? Do I try to force my opinions on others or grumble about others’ methods?"/>
          <p:cNvSpPr txBox="1"/>
          <p:nvPr>
            <p:ph type="body" sz="quarter" idx="1"/>
          </p:nvPr>
        </p:nvSpPr>
        <p:spPr>
          <a:prstGeom prst="rect">
            <a:avLst/>
          </a:prstGeom>
        </p:spPr>
        <p:txBody>
          <a:bodyPr/>
          <a:lstStyle>
            <a:lvl1pPr algn="l" defTabSz="332993">
              <a:spcBef>
                <a:spcPts val="300"/>
              </a:spcBef>
              <a:defRPr sz="2736"/>
            </a:lvl1pPr>
          </a:lstStyle>
          <a:p>
            <a:pPr/>
            <a:r>
              <a:t>To work silently, with no wish for recognition or reward has always been a characteristic of the Society of Saint Vincent de Paul. Do I like the sound of my own voice? Do I try to force my opinions on others or grumble about others’ methods?</a:t>
            </a:r>
          </a:p>
        </p:txBody>
      </p:sp>
      <p:sp>
        <p:nvSpPr>
          <p:cNvPr id="167" name="photo: svdpla.org"/>
          <p:cNvSpPr txBox="1"/>
          <p:nvPr/>
        </p:nvSpPr>
        <p:spPr>
          <a:xfrm>
            <a:off x="10325975" y="9169399"/>
            <a:ext cx="259606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defRPr>
            </a:pPr>
            <a:r>
              <a:t>photo: </a:t>
            </a:r>
            <a:r>
              <a:rPr u="sng">
                <a:hlinkClick r:id="rId3" invalidUrl="" action="" tgtFrame="" tooltip="" history="1" highlightClick="0" endSnd="0"/>
              </a:rPr>
              <a:t>svdpla.org</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Image" descr="Image"/>
          <p:cNvPicPr>
            <a:picLocks noChangeAspect="1"/>
          </p:cNvPicPr>
          <p:nvPr>
            <p:ph type="pic" idx="13"/>
          </p:nvPr>
        </p:nvPicPr>
        <p:blipFill>
          <a:blip r:embed="rId2">
            <a:extLst/>
          </a:blip>
          <a:srcRect l="0" t="0" r="0" b="0"/>
          <a:stretch>
            <a:fillRect/>
          </a:stretch>
        </p:blipFill>
        <p:spPr>
          <a:xfrm>
            <a:off x="0" y="0"/>
            <a:ext cx="13004800" cy="9753600"/>
          </a:xfrm>
          <a:prstGeom prst="rect">
            <a:avLst/>
          </a:prstGeom>
        </p:spPr>
      </p:pic>
      <p:sp>
        <p:nvSpPr>
          <p:cNvPr id="170" name="Rectangle"/>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71"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2" name="Am I gentle enough in my dealings with Vincentians and with those I help?"/>
          <p:cNvSpPr txBox="1"/>
          <p:nvPr>
            <p:ph type="title"/>
          </p:nvPr>
        </p:nvSpPr>
        <p:spPr>
          <a:prstGeom prst="rect">
            <a:avLst/>
          </a:prstGeom>
        </p:spPr>
        <p:txBody>
          <a:bodyPr/>
          <a:lstStyle>
            <a:lvl1pPr defTabSz="368045">
              <a:defRPr cap="none" sz="7622"/>
            </a:lvl1pPr>
          </a:lstStyle>
          <a:p>
            <a:pPr/>
            <a:r>
              <a:t>Am I gentle enough in my dealings with Vincentians and with those I help?</a:t>
            </a:r>
          </a:p>
        </p:txBody>
      </p:sp>
      <p:sp>
        <p:nvSpPr>
          <p:cNvPr id="173" name="Our Lord was meek, gentle, understanding and courteous. We must strive to be Jesus to one another, to the poor and even to the toughest and roughest people we meet. We show to them the same courtesy Our Lord Himself would show."/>
          <p:cNvSpPr txBox="1"/>
          <p:nvPr>
            <p:ph type="body" sz="quarter" idx="1"/>
          </p:nvPr>
        </p:nvSpPr>
        <p:spPr>
          <a:prstGeom prst="rect">
            <a:avLst/>
          </a:prstGeom>
        </p:spPr>
        <p:txBody>
          <a:bodyPr/>
          <a:lstStyle>
            <a:lvl1pPr algn="l" defTabSz="332993">
              <a:spcBef>
                <a:spcPts val="300"/>
              </a:spcBef>
              <a:defRPr sz="2736"/>
            </a:lvl1pPr>
          </a:lstStyle>
          <a:p>
            <a:pPr/>
            <a:r>
              <a:t>Our Lord was meek, gentle, understanding and courteous. We must strive to be Jesus to one another, to the poor and even to the toughest and roughest people we meet. We show to them the same courtesy Our Lord Himself would show.</a:t>
            </a:r>
          </a:p>
        </p:txBody>
      </p:sp>
      <p:sp>
        <p:nvSpPr>
          <p:cNvPr id="174" name="photo: svdphouston.org"/>
          <p:cNvSpPr txBox="1"/>
          <p:nvPr/>
        </p:nvSpPr>
        <p:spPr>
          <a:xfrm>
            <a:off x="9449675" y="9169399"/>
            <a:ext cx="345544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defRPr>
            </a:pPr>
            <a:r>
              <a:t>photo: </a:t>
            </a:r>
            <a:r>
              <a:rPr u="sng">
                <a:hlinkClick r:id="rId3" invalidUrl="" action="" tgtFrame="" tooltip="" history="1" highlightClick="0" endSnd="0"/>
              </a:rPr>
              <a:t>svdphouston.org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Image" descr="Image"/>
          <p:cNvPicPr>
            <a:picLocks noChangeAspect="1"/>
          </p:cNvPicPr>
          <p:nvPr>
            <p:ph type="pic" idx="13"/>
          </p:nvPr>
        </p:nvPicPr>
        <p:blipFill>
          <a:blip r:embed="rId2">
            <a:extLst/>
          </a:blip>
          <a:srcRect l="2722" t="17578" r="2722" b="0"/>
          <a:stretch>
            <a:fillRect/>
          </a:stretch>
        </p:blipFill>
        <p:spPr>
          <a:xfrm>
            <a:off x="0" y="0"/>
            <a:ext cx="13004800" cy="8039100"/>
          </a:xfrm>
          <a:prstGeom prst="rect">
            <a:avLst/>
          </a:prstGeom>
        </p:spPr>
      </p:pic>
      <p:sp>
        <p:nvSpPr>
          <p:cNvPr id="177" name="Rectangle"/>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78"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9" name="Am I an example to others?"/>
          <p:cNvSpPr txBox="1"/>
          <p:nvPr>
            <p:ph type="title"/>
          </p:nvPr>
        </p:nvSpPr>
        <p:spPr>
          <a:prstGeom prst="rect">
            <a:avLst/>
          </a:prstGeom>
        </p:spPr>
        <p:txBody>
          <a:bodyPr/>
          <a:lstStyle>
            <a:lvl1pPr defTabSz="531622">
              <a:defRPr cap="none" sz="11011"/>
            </a:lvl1pPr>
          </a:lstStyle>
          <a:p>
            <a:pPr/>
            <a:r>
              <a:t>Am I an example to others?</a:t>
            </a:r>
          </a:p>
        </p:txBody>
      </p:sp>
      <p:sp>
        <p:nvSpPr>
          <p:cNvPr id="180" name="I must be a genuine example to others of living in the faith of Christ. I must be strong in principle, gentle in its application. But above all, I must practice what I preach and preach what I stand for."/>
          <p:cNvSpPr txBox="1"/>
          <p:nvPr>
            <p:ph type="body" sz="quarter" idx="1"/>
          </p:nvPr>
        </p:nvSpPr>
        <p:spPr>
          <a:prstGeom prst="rect">
            <a:avLst/>
          </a:prstGeom>
        </p:spPr>
        <p:txBody>
          <a:bodyPr/>
          <a:lstStyle>
            <a:lvl1pPr algn="l" defTabSz="332993">
              <a:spcBef>
                <a:spcPts val="300"/>
              </a:spcBef>
              <a:defRPr sz="2736"/>
            </a:lvl1pPr>
          </a:lstStyle>
          <a:p>
            <a:pPr/>
            <a:r>
              <a:t>I must be a genuine example to others of living in the faith of Christ. I must be strong in principle, gentle in its application. But above all, I must practice what I preach and preach what I stand for.</a:t>
            </a:r>
          </a:p>
        </p:txBody>
      </p:sp>
      <p:sp>
        <p:nvSpPr>
          <p:cNvPr id="181" name="photo: archindy.org"/>
          <p:cNvSpPr txBox="1"/>
          <p:nvPr/>
        </p:nvSpPr>
        <p:spPr>
          <a:xfrm>
            <a:off x="89775" y="4813299"/>
            <a:ext cx="290338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defRPr>
            </a:pPr>
            <a:r>
              <a:t>photo: </a:t>
            </a:r>
            <a:r>
              <a:rPr u="sng">
                <a:hlinkClick r:id="rId3" invalidUrl="" action="" tgtFrame="" tooltip="" history="1" highlightClick="0" endSnd="0"/>
              </a:rPr>
              <a:t>archindy.org</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Image" descr="Image"/>
          <p:cNvPicPr>
            <a:picLocks noChangeAspect="1"/>
          </p:cNvPicPr>
          <p:nvPr>
            <p:ph type="pic" idx="13"/>
          </p:nvPr>
        </p:nvPicPr>
        <p:blipFill>
          <a:blip r:embed="rId2">
            <a:extLst/>
          </a:blip>
          <a:srcRect l="14426" t="15104" r="14426" b="15104"/>
          <a:stretch>
            <a:fillRect/>
          </a:stretch>
        </p:blipFill>
        <p:spPr>
          <a:xfrm>
            <a:off x="0" y="0"/>
            <a:ext cx="13004800" cy="9753600"/>
          </a:xfrm>
          <a:prstGeom prst="rect">
            <a:avLst/>
          </a:prstGeom>
        </p:spPr>
      </p:pic>
      <p:sp>
        <p:nvSpPr>
          <p:cNvPr id="184" name="Rectangle"/>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85"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86" name="WORK HARD AT HOLINESS,"/>
          <p:cNvSpPr txBox="1"/>
          <p:nvPr>
            <p:ph type="title"/>
          </p:nvPr>
        </p:nvSpPr>
        <p:spPr>
          <a:prstGeom prst="rect">
            <a:avLst/>
          </a:prstGeom>
        </p:spPr>
        <p:txBody>
          <a:bodyPr/>
          <a:lstStyle>
            <a:lvl1pPr defTabSz="554990">
              <a:defRPr sz="11495"/>
            </a:lvl1pPr>
          </a:lstStyle>
          <a:p>
            <a:pPr/>
            <a:r>
              <a:t>WORK HARD AT HOLINESS,</a:t>
            </a:r>
          </a:p>
        </p:txBody>
      </p:sp>
      <p:sp>
        <p:nvSpPr>
          <p:cNvPr id="187" name="AND YOUR WORKS WILL TAKE CARE…"/>
          <p:cNvSpPr txBox="1"/>
          <p:nvPr>
            <p:ph type="body" sz="quarter" idx="1"/>
          </p:nvPr>
        </p:nvSpPr>
        <p:spPr>
          <a:prstGeom prst="rect">
            <a:avLst/>
          </a:prstGeom>
        </p:spPr>
        <p:txBody>
          <a:bodyPr/>
          <a:lstStyle/>
          <a:p>
            <a:pPr defTabSz="438150">
              <a:spcBef>
                <a:spcPts val="400"/>
              </a:spcBef>
              <a:defRPr sz="3600"/>
            </a:pPr>
            <a:r>
              <a:t>AND YOUR WORKS WILL TAKE CARE</a:t>
            </a:r>
          </a:p>
          <a:p>
            <a:pPr defTabSz="438150">
              <a:spcBef>
                <a:spcPts val="400"/>
              </a:spcBef>
              <a:defRPr sz="3600"/>
            </a:pPr>
            <a:r>
              <a:t>OF THEMSELVES.</a:t>
            </a:r>
          </a:p>
        </p:txBody>
      </p:sp>
      <p:sp>
        <p:nvSpPr>
          <p:cNvPr id="188" name="photo: stvincentdepauluniontown.org"/>
          <p:cNvSpPr txBox="1"/>
          <p:nvPr/>
        </p:nvSpPr>
        <p:spPr>
          <a:xfrm>
            <a:off x="7519275" y="9131299"/>
            <a:ext cx="544566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FFFF"/>
                </a:solidFill>
              </a:defRPr>
            </a:pPr>
            <a:r>
              <a:t>photo: </a:t>
            </a:r>
            <a:r>
              <a:rPr u="sng">
                <a:hlinkClick r:id="rId3" invalidUrl="" action="" tgtFrame="" tooltip="" history="1" highlightClick="0" endSnd="0"/>
              </a:rPr>
              <a:t>stvincentdepauluniontown.org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