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3000" u="none" kumimoji="0" normalizeH="0">
        <a:ln>
          <a:noFill/>
        </a:ln>
        <a:solidFill>
          <a:srgbClr val="324863"/>
        </a:solidFill>
        <a:effectLst/>
        <a:uFillTx/>
        <a:latin typeface="Palatino"/>
        <a:ea typeface="Palatino"/>
        <a:cs typeface="Palatino"/>
        <a:sym typeface="Palatino"/>
      </a:defRPr>
    </a:lvl1pPr>
    <a:lvl2pPr marL="0" marR="0" indent="228600" algn="ctr" defTabSz="584200" rtl="0" fontAlgn="auto" latinLnBrk="0" hangingPunct="0">
      <a:lnSpc>
        <a:spcPct val="100000"/>
      </a:lnSpc>
      <a:spcBef>
        <a:spcPts val="0"/>
      </a:spcBef>
      <a:spcAft>
        <a:spcPts val="0"/>
      </a:spcAft>
      <a:buClrTx/>
      <a:buSzTx/>
      <a:buFontTx/>
      <a:buNone/>
      <a:tabLst/>
      <a:defRPr b="0" baseline="0" cap="none" i="0" spc="0" strike="noStrike" sz="3000" u="none" kumimoji="0" normalizeH="0">
        <a:ln>
          <a:noFill/>
        </a:ln>
        <a:solidFill>
          <a:srgbClr val="324863"/>
        </a:solidFill>
        <a:effectLst/>
        <a:uFillTx/>
        <a:latin typeface="Palatino"/>
        <a:ea typeface="Palatino"/>
        <a:cs typeface="Palatino"/>
        <a:sym typeface="Palatino"/>
      </a:defRPr>
    </a:lvl2pPr>
    <a:lvl3pPr marL="0" marR="0" indent="457200" algn="ctr" defTabSz="584200" rtl="0" fontAlgn="auto" latinLnBrk="0" hangingPunct="0">
      <a:lnSpc>
        <a:spcPct val="100000"/>
      </a:lnSpc>
      <a:spcBef>
        <a:spcPts val="0"/>
      </a:spcBef>
      <a:spcAft>
        <a:spcPts val="0"/>
      </a:spcAft>
      <a:buClrTx/>
      <a:buSzTx/>
      <a:buFontTx/>
      <a:buNone/>
      <a:tabLst/>
      <a:defRPr b="0" baseline="0" cap="none" i="0" spc="0" strike="noStrike" sz="3000" u="none" kumimoji="0" normalizeH="0">
        <a:ln>
          <a:noFill/>
        </a:ln>
        <a:solidFill>
          <a:srgbClr val="324863"/>
        </a:solidFill>
        <a:effectLst/>
        <a:uFillTx/>
        <a:latin typeface="Palatino"/>
        <a:ea typeface="Palatino"/>
        <a:cs typeface="Palatino"/>
        <a:sym typeface="Palatino"/>
      </a:defRPr>
    </a:lvl3pPr>
    <a:lvl4pPr marL="0" marR="0" indent="685800" algn="ctr" defTabSz="584200" rtl="0" fontAlgn="auto" latinLnBrk="0" hangingPunct="0">
      <a:lnSpc>
        <a:spcPct val="100000"/>
      </a:lnSpc>
      <a:spcBef>
        <a:spcPts val="0"/>
      </a:spcBef>
      <a:spcAft>
        <a:spcPts val="0"/>
      </a:spcAft>
      <a:buClrTx/>
      <a:buSzTx/>
      <a:buFontTx/>
      <a:buNone/>
      <a:tabLst/>
      <a:defRPr b="0" baseline="0" cap="none" i="0" spc="0" strike="noStrike" sz="3000" u="none" kumimoji="0" normalizeH="0">
        <a:ln>
          <a:noFill/>
        </a:ln>
        <a:solidFill>
          <a:srgbClr val="324863"/>
        </a:solidFill>
        <a:effectLst/>
        <a:uFillTx/>
        <a:latin typeface="Palatino"/>
        <a:ea typeface="Palatino"/>
        <a:cs typeface="Palatino"/>
        <a:sym typeface="Palatino"/>
      </a:defRPr>
    </a:lvl4pPr>
    <a:lvl5pPr marL="0" marR="0" indent="914400" algn="ctr" defTabSz="584200" rtl="0" fontAlgn="auto" latinLnBrk="0" hangingPunct="0">
      <a:lnSpc>
        <a:spcPct val="100000"/>
      </a:lnSpc>
      <a:spcBef>
        <a:spcPts val="0"/>
      </a:spcBef>
      <a:spcAft>
        <a:spcPts val="0"/>
      </a:spcAft>
      <a:buClrTx/>
      <a:buSzTx/>
      <a:buFontTx/>
      <a:buNone/>
      <a:tabLst/>
      <a:defRPr b="0" baseline="0" cap="none" i="0" spc="0" strike="noStrike" sz="3000" u="none" kumimoji="0" normalizeH="0">
        <a:ln>
          <a:noFill/>
        </a:ln>
        <a:solidFill>
          <a:srgbClr val="324863"/>
        </a:solidFill>
        <a:effectLst/>
        <a:uFillTx/>
        <a:latin typeface="Palatino"/>
        <a:ea typeface="Palatino"/>
        <a:cs typeface="Palatino"/>
        <a:sym typeface="Palatino"/>
      </a:defRPr>
    </a:lvl5pPr>
    <a:lvl6pPr marL="0" marR="0" indent="1143000" algn="ctr" defTabSz="584200" rtl="0" fontAlgn="auto" latinLnBrk="0" hangingPunct="0">
      <a:lnSpc>
        <a:spcPct val="100000"/>
      </a:lnSpc>
      <a:spcBef>
        <a:spcPts val="0"/>
      </a:spcBef>
      <a:spcAft>
        <a:spcPts val="0"/>
      </a:spcAft>
      <a:buClrTx/>
      <a:buSzTx/>
      <a:buFontTx/>
      <a:buNone/>
      <a:tabLst/>
      <a:defRPr b="0" baseline="0" cap="none" i="0" spc="0" strike="noStrike" sz="3000" u="none" kumimoji="0" normalizeH="0">
        <a:ln>
          <a:noFill/>
        </a:ln>
        <a:solidFill>
          <a:srgbClr val="324863"/>
        </a:solidFill>
        <a:effectLst/>
        <a:uFillTx/>
        <a:latin typeface="Palatino"/>
        <a:ea typeface="Palatino"/>
        <a:cs typeface="Palatino"/>
        <a:sym typeface="Palatino"/>
      </a:defRPr>
    </a:lvl6pPr>
    <a:lvl7pPr marL="0" marR="0" indent="1371600" algn="ctr" defTabSz="584200" rtl="0" fontAlgn="auto" latinLnBrk="0" hangingPunct="0">
      <a:lnSpc>
        <a:spcPct val="100000"/>
      </a:lnSpc>
      <a:spcBef>
        <a:spcPts val="0"/>
      </a:spcBef>
      <a:spcAft>
        <a:spcPts val="0"/>
      </a:spcAft>
      <a:buClrTx/>
      <a:buSzTx/>
      <a:buFontTx/>
      <a:buNone/>
      <a:tabLst/>
      <a:defRPr b="0" baseline="0" cap="none" i="0" spc="0" strike="noStrike" sz="3000" u="none" kumimoji="0" normalizeH="0">
        <a:ln>
          <a:noFill/>
        </a:ln>
        <a:solidFill>
          <a:srgbClr val="324863"/>
        </a:solidFill>
        <a:effectLst/>
        <a:uFillTx/>
        <a:latin typeface="Palatino"/>
        <a:ea typeface="Palatino"/>
        <a:cs typeface="Palatino"/>
        <a:sym typeface="Palatino"/>
      </a:defRPr>
    </a:lvl7pPr>
    <a:lvl8pPr marL="0" marR="0" indent="1600200" algn="ctr" defTabSz="584200" rtl="0" fontAlgn="auto" latinLnBrk="0" hangingPunct="0">
      <a:lnSpc>
        <a:spcPct val="100000"/>
      </a:lnSpc>
      <a:spcBef>
        <a:spcPts val="0"/>
      </a:spcBef>
      <a:spcAft>
        <a:spcPts val="0"/>
      </a:spcAft>
      <a:buClrTx/>
      <a:buSzTx/>
      <a:buFontTx/>
      <a:buNone/>
      <a:tabLst/>
      <a:defRPr b="0" baseline="0" cap="none" i="0" spc="0" strike="noStrike" sz="3000" u="none" kumimoji="0" normalizeH="0">
        <a:ln>
          <a:noFill/>
        </a:ln>
        <a:solidFill>
          <a:srgbClr val="324863"/>
        </a:solidFill>
        <a:effectLst/>
        <a:uFillTx/>
        <a:latin typeface="Palatino"/>
        <a:ea typeface="Palatino"/>
        <a:cs typeface="Palatino"/>
        <a:sym typeface="Palatino"/>
      </a:defRPr>
    </a:lvl8pPr>
    <a:lvl9pPr marL="0" marR="0" indent="1828800" algn="ctr" defTabSz="584200" rtl="0" fontAlgn="auto" latinLnBrk="0" hangingPunct="0">
      <a:lnSpc>
        <a:spcPct val="100000"/>
      </a:lnSpc>
      <a:spcBef>
        <a:spcPts val="0"/>
      </a:spcBef>
      <a:spcAft>
        <a:spcPts val="0"/>
      </a:spcAft>
      <a:buClrTx/>
      <a:buSzTx/>
      <a:buFontTx/>
      <a:buNone/>
      <a:tabLst/>
      <a:defRPr b="0" baseline="0" cap="none" i="0" spc="0" strike="noStrike" sz="3000" u="none" kumimoji="0" normalizeH="0">
        <a:ln>
          <a:noFill/>
        </a:ln>
        <a:solidFill>
          <a:srgbClr val="324863"/>
        </a:solidFill>
        <a:effectLst/>
        <a:uFillTx/>
        <a:latin typeface="Palatino"/>
        <a:ea typeface="Palatino"/>
        <a:cs typeface="Palatino"/>
        <a:sym typeface="Palatino"/>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Palatino"/>
          <a:ea typeface="Palatino"/>
          <a:cs typeface="Palatino"/>
        </a:font>
        <a:srgbClr val="6D6A67"/>
      </a:tcTxStyle>
      <a:tcStyle>
        <a:tcBdr>
          <a:left>
            <a:ln w="12700" cap="flat">
              <a:solidFill>
                <a:srgbClr val="7695B6"/>
              </a:solidFill>
              <a:prstDash val="solid"/>
              <a:miter lim="400000"/>
            </a:ln>
          </a:left>
          <a:right>
            <a:ln w="12700" cap="flat">
              <a:solidFill>
                <a:srgbClr val="7695B6"/>
              </a:solidFill>
              <a:prstDash val="solid"/>
              <a:miter lim="400000"/>
            </a:ln>
          </a:right>
          <a:top>
            <a:ln w="12700" cap="flat">
              <a:solidFill>
                <a:srgbClr val="7695B6"/>
              </a:solidFill>
              <a:prstDash val="solid"/>
              <a:miter lim="400000"/>
            </a:ln>
          </a:top>
          <a:bottom>
            <a:ln w="12700" cap="flat">
              <a:solidFill>
                <a:srgbClr val="7695B6"/>
              </a:solidFill>
              <a:prstDash val="solid"/>
              <a:miter lim="400000"/>
            </a:ln>
          </a:bottom>
          <a:insideH>
            <a:ln w="12700" cap="flat">
              <a:solidFill>
                <a:srgbClr val="7695B6"/>
              </a:solidFill>
              <a:prstDash val="solid"/>
              <a:miter lim="400000"/>
            </a:ln>
          </a:insideH>
          <a:insideV>
            <a:ln w="12700" cap="flat">
              <a:solidFill>
                <a:srgbClr val="7695B6"/>
              </a:solidFill>
              <a:prstDash val="solid"/>
              <a:miter lim="400000"/>
            </a:ln>
          </a:insideV>
        </a:tcBdr>
        <a:fill>
          <a:noFill/>
        </a:fill>
      </a:tcStyle>
    </a:wholeTbl>
    <a:band2H>
      <a:tcTxStyle b="def" i="def"/>
      <a:tcStyle>
        <a:tcBdr/>
        <a:fill>
          <a:solidFill>
            <a:srgbClr val="C5C7C9">
              <a:alpha val="30000"/>
            </a:srgbClr>
          </a:solidFill>
        </a:fill>
      </a:tcStyle>
    </a:band2H>
    <a:firstCol>
      <a:tcTxStyle b="off" i="off">
        <a:font>
          <a:latin typeface="Palatino"/>
          <a:ea typeface="Palatino"/>
          <a:cs typeface="Palatino"/>
        </a:font>
        <a:srgbClr val="F6F4EF"/>
      </a:tcTxStyle>
      <a:tcStyle>
        <a:tcBdr>
          <a:left>
            <a:ln w="12700" cap="flat">
              <a:solidFill>
                <a:srgbClr val="7695B6"/>
              </a:solidFill>
              <a:prstDash val="solid"/>
              <a:miter lim="400000"/>
            </a:ln>
          </a:left>
          <a:right>
            <a:ln w="12700" cap="flat">
              <a:noFill/>
              <a:miter lim="400000"/>
            </a:ln>
          </a:right>
          <a:top>
            <a:ln w="12700" cap="flat">
              <a:solidFill>
                <a:srgbClr val="D6D3CB">
                  <a:alpha val="85000"/>
                </a:srgbClr>
              </a:solidFill>
              <a:prstDash val="solid"/>
              <a:miter lim="400000"/>
            </a:ln>
          </a:top>
          <a:bottom>
            <a:ln w="12700" cap="flat">
              <a:solidFill>
                <a:srgbClr val="D6D3CB">
                  <a:alpha val="85000"/>
                </a:srgbClr>
              </a:solidFill>
              <a:prstDash val="solid"/>
              <a:miter lim="400000"/>
            </a:ln>
          </a:bottom>
          <a:insideH>
            <a:ln w="12700" cap="flat">
              <a:solidFill>
                <a:srgbClr val="D6D3CB">
                  <a:alpha val="85000"/>
                </a:srgbClr>
              </a:solidFill>
              <a:prstDash val="solid"/>
              <a:miter lim="400000"/>
            </a:ln>
          </a:insideH>
          <a:insideV>
            <a:ln w="12700" cap="flat">
              <a:solidFill>
                <a:srgbClr val="7695B6"/>
              </a:solidFill>
              <a:prstDash val="solid"/>
              <a:miter lim="400000"/>
            </a:ln>
          </a:insideV>
        </a:tcBdr>
        <a:fill>
          <a:noFill/>
        </a:fill>
      </a:tcStyle>
    </a:firstCol>
    <a:lastRow>
      <a:tcTxStyle b="off" i="off">
        <a:font>
          <a:latin typeface="Palatino"/>
          <a:ea typeface="Palatino"/>
          <a:cs typeface="Palatino"/>
        </a:font>
        <a:srgbClr val="6D6A67"/>
      </a:tcTxStyle>
      <a:tcStyle>
        <a:tcBdr>
          <a:left>
            <a:ln w="12700" cap="flat">
              <a:noFill/>
              <a:miter lim="400000"/>
            </a:ln>
          </a:left>
          <a:right>
            <a:ln w="12700" cap="flat">
              <a:noFill/>
              <a:miter lim="400000"/>
            </a:ln>
          </a:right>
          <a:top>
            <a:ln w="25400" cap="flat">
              <a:solidFill>
                <a:srgbClr val="7695B6"/>
              </a:solidFill>
              <a:prstDash val="solid"/>
              <a:miter lim="400000"/>
            </a:ln>
          </a:top>
          <a:bottom>
            <a:ln w="12700" cap="flat">
              <a:solidFill>
                <a:srgbClr val="7695B6"/>
              </a:solidFill>
              <a:prstDash val="solid"/>
              <a:miter lim="400000"/>
            </a:ln>
          </a:bottom>
          <a:insideH>
            <a:ln w="12700" cap="flat">
              <a:solidFill>
                <a:srgbClr val="7695B6"/>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6F4EF"/>
      </a:tcTxStyle>
      <a:tcStyle>
        <a:tcBdr>
          <a:left>
            <a:ln w="12700" cap="flat">
              <a:noFill/>
              <a:miter lim="400000"/>
            </a:ln>
          </a:left>
          <a:right>
            <a:ln w="12700" cap="flat">
              <a:noFill/>
              <a:miter lim="400000"/>
            </a:ln>
          </a:right>
          <a:top>
            <a:ln w="12700" cap="flat">
              <a:solidFill>
                <a:srgbClr val="7695B6"/>
              </a:solidFill>
              <a:prstDash val="solid"/>
              <a:miter lim="400000"/>
            </a:ln>
          </a:top>
          <a:bottom>
            <a:ln w="0" cap="flat">
              <a:noFill/>
              <a:miter lim="400000"/>
            </a:ln>
          </a:bottom>
          <a:insideH>
            <a:ln w="12700" cap="flat">
              <a:solidFill>
                <a:srgbClr val="7695B6"/>
              </a:solidFill>
              <a:prstDash val="solid"/>
              <a:miter lim="400000"/>
            </a:ln>
          </a:insideH>
          <a:insideV>
            <a:ln w="12700" cap="flat">
              <a:noFill/>
              <a:miter lim="400000"/>
            </a:ln>
          </a:insideV>
        </a:tcBdr>
        <a:fill>
          <a:noFill/>
        </a:fill>
      </a:tcStyle>
    </a:firstRow>
  </a:tblStyle>
  <a:tblStyle styleId="{C7B018BB-80A7-4F77-B60F-C8B233D01FF8}" styleName="">
    <a:tblBg/>
    <a:wholeTbl>
      <a:tcTxStyle b="off" i="off">
        <a:font>
          <a:latin typeface="Palatino"/>
          <a:ea typeface="Palatino"/>
          <a:cs typeface="Palatino"/>
        </a:font>
        <a:srgbClr val="6D6A67"/>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noFill/>
        </a:fill>
      </a:tcStyle>
    </a:wholeTbl>
    <a:band2H>
      <a:tcTxStyle b="def" i="def"/>
      <a:tcStyle>
        <a:tcBdr/>
        <a:fill>
          <a:solidFill>
            <a:srgbClr val="EEEBE2">
              <a:alpha val="85000"/>
            </a:srgbClr>
          </a:solidFill>
        </a:fill>
      </a:tcStyle>
    </a:band2H>
    <a:firstCol>
      <a:tcTxStyle b="off" i="off">
        <a:font>
          <a:latin typeface="Palatino"/>
          <a:ea typeface="Palatino"/>
          <a:cs typeface="Palatino"/>
        </a:font>
        <a:srgbClr val="F6F4E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ff" i="off">
        <a:font>
          <a:latin typeface="Palatino"/>
          <a:ea typeface="Palatino"/>
          <a:cs typeface="Palatino"/>
        </a:font>
        <a:srgbClr val="6D6A67"/>
      </a:tcTxStyle>
      <a:tcStyle>
        <a:tcBdr>
          <a:left>
            <a:ln w="12700" cap="flat">
              <a:noFill/>
              <a:miter lim="400000"/>
            </a:ln>
          </a:left>
          <a:right>
            <a:ln w="12700" cap="flat">
              <a:noFill/>
              <a:miter lim="400000"/>
            </a:ln>
          </a:right>
          <a:top>
            <a:ln w="25400" cap="flat">
              <a:solidFill>
                <a:srgbClr val="5D5D5D"/>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
          <a:latin typeface="Palatino"/>
          <a:ea typeface="Palatino"/>
          <a:cs typeface="Palatino"/>
        </a:font>
        <a:srgbClr val="F6F4E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Row>
  </a:tblStyle>
  <a:tblStyle styleId="{EEE7283C-3CF3-47DC-8721-378D4A62B228}" styleName="">
    <a:tblBg/>
    <a:wholeTbl>
      <a:tcTxStyle b="off" i="off">
        <a:font>
          <a:latin typeface="Palatino"/>
          <a:ea typeface="Palatino"/>
          <a:cs typeface="Palatino"/>
        </a:font>
        <a:srgbClr val="6D6A67"/>
      </a:tcTxStyle>
      <a:tcStyle>
        <a:tcBdr>
          <a:left>
            <a:ln w="12700" cap="flat">
              <a:noFill/>
              <a:miter lim="400000"/>
            </a:ln>
          </a:left>
          <a:right>
            <a:ln w="12700" cap="flat">
              <a:noFill/>
              <a:miter lim="400000"/>
            </a:ln>
          </a:right>
          <a:top>
            <a:ln w="12700" cap="flat">
              <a:solidFill>
                <a:srgbClr val="615F5C"/>
              </a:solidFill>
              <a:custDash>
                <a:ds d="200000" sp="200000"/>
              </a:custDash>
              <a:miter lim="400000"/>
            </a:ln>
          </a:top>
          <a:bottom>
            <a:ln w="12700" cap="flat">
              <a:solidFill>
                <a:srgbClr val="615F5C"/>
              </a:solidFill>
              <a:custDash>
                <a:ds d="200000" sp="200000"/>
              </a:custDash>
              <a:miter lim="400000"/>
            </a:ln>
          </a:bottom>
          <a:insideH>
            <a:ln w="12700" cap="flat">
              <a:solidFill>
                <a:srgbClr val="615F5C"/>
              </a:solidFill>
              <a:custDash>
                <a:ds d="200000" sp="200000"/>
              </a:custDash>
              <a:miter lim="400000"/>
            </a:ln>
          </a:insideH>
          <a:insideV>
            <a:ln w="12700" cap="flat">
              <a:noFill/>
              <a:miter lim="400000"/>
            </a:ln>
          </a:insideV>
        </a:tcBdr>
        <a:fill>
          <a:noFill/>
        </a:fill>
      </a:tcStyle>
    </a:wholeTbl>
    <a:band2H>
      <a:tcTxStyle b="def" i="def"/>
      <a:tcStyle>
        <a:tcBdr/>
        <a:fill>
          <a:solidFill>
            <a:srgbClr val="DBD8CD">
              <a:alpha val="85000"/>
            </a:srgbClr>
          </a:solidFill>
        </a:fill>
      </a:tcStyle>
    </a:band2H>
    <a:firstCol>
      <a:tcTxStyle b="off" i="off">
        <a:font>
          <a:latin typeface="Palatino"/>
          <a:ea typeface="Palatino"/>
          <a:cs typeface="Palatino"/>
        </a:font>
        <a:srgbClr val="6D6A67"/>
      </a:tcTxStyle>
      <a:tcStyle>
        <a:tcBdr>
          <a:left>
            <a:ln w="12700" cap="flat">
              <a:noFill/>
              <a:miter lim="400000"/>
            </a:ln>
          </a:left>
          <a:right>
            <a:ln w="12700" cap="flat">
              <a:noFill/>
              <a:miter lim="400000"/>
            </a:ln>
          </a:right>
          <a:top>
            <a:ln w="12700" cap="flat">
              <a:solidFill>
                <a:srgbClr val="615F5C"/>
              </a:solidFill>
              <a:custDash>
                <a:ds d="200000" sp="200000"/>
              </a:custDash>
              <a:miter lim="400000"/>
            </a:ln>
          </a:top>
          <a:bottom>
            <a:ln w="12700" cap="flat">
              <a:solidFill>
                <a:srgbClr val="615F5C"/>
              </a:solidFill>
              <a:custDash>
                <a:ds d="200000" sp="200000"/>
              </a:custDash>
              <a:miter lim="400000"/>
            </a:ln>
          </a:bottom>
          <a:insideH>
            <a:ln w="12700" cap="flat">
              <a:solidFill>
                <a:srgbClr val="615F5C"/>
              </a:solidFill>
              <a:custDash>
                <a:ds d="200000" sp="200000"/>
              </a:custDash>
              <a:miter lim="400000"/>
            </a:ln>
          </a:insideH>
          <a:insideV>
            <a:ln w="12700" cap="flat">
              <a:noFill/>
              <a:miter lim="400000"/>
            </a:ln>
          </a:insideV>
        </a:tcBdr>
        <a:fill>
          <a:solidFill>
            <a:srgbClr val="EEEBE2">
              <a:alpha val="85000"/>
            </a:srgbClr>
          </a:solidFill>
        </a:fill>
      </a:tcStyle>
    </a:firstCol>
    <a:la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0" cap="flat">
              <a:noFill/>
              <a:miter lim="400000"/>
            </a:ln>
          </a:top>
          <a:bottom>
            <a:ln w="12700" cap="flat">
              <a:noFill/>
              <a:miter lim="400000"/>
            </a:ln>
          </a:bottom>
          <a:insideH>
            <a:ln w="12700" cap="flat">
              <a:solidFill>
                <a:srgbClr val="F3F1DF"/>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12700" cap="flat">
              <a:solidFill>
                <a:srgbClr val="F3F1DF"/>
              </a:solidFill>
              <a:prstDash val="solid"/>
              <a:miter lim="400000"/>
            </a:ln>
          </a:insideH>
          <a:insideV>
            <a:ln w="12700" cap="flat">
              <a:noFill/>
              <a:miter lim="400000"/>
            </a:ln>
          </a:insideV>
        </a:tcBdr>
        <a:fill>
          <a:noFill/>
        </a:fill>
      </a:tcStyle>
    </a:firstRow>
  </a:tblStyle>
  <a:tblStyle styleId="{CF821DB8-F4EB-4A41-A1BA-3FCAFE7338EE}" styleName="">
    <a:tblBg/>
    <a:wholeTbl>
      <a:tcTxStyle b="off" i="off">
        <a:font>
          <a:latin typeface="Palatino"/>
          <a:ea typeface="Palatino"/>
          <a:cs typeface="Palatino"/>
        </a:font>
        <a:srgbClr val="6D6A67"/>
      </a:tcTxStyle>
      <a:tcStyle>
        <a:tcBdr>
          <a:left>
            <a:ln w="12700" cap="flat">
              <a:solidFill>
                <a:srgbClr val="A8A49D"/>
              </a:solidFill>
              <a:prstDash val="solid"/>
              <a:miter lim="400000"/>
            </a:ln>
          </a:left>
          <a:right>
            <a:ln w="12700" cap="flat">
              <a:solidFill>
                <a:srgbClr val="A8A49D"/>
              </a:solidFill>
              <a:prstDash val="solid"/>
              <a:miter lim="400000"/>
            </a:ln>
          </a:right>
          <a:top>
            <a:ln w="12700" cap="flat">
              <a:noFill/>
              <a:miter lim="400000"/>
            </a:ln>
          </a:top>
          <a:bottom>
            <a:ln w="12700" cap="flat">
              <a:noFill/>
              <a:miter lim="400000"/>
            </a:ln>
          </a:bottom>
          <a:insideH>
            <a:ln w="12700" cap="flat">
              <a:noFill/>
              <a:miter lim="400000"/>
            </a:ln>
          </a:insideH>
          <a:insideV>
            <a:ln w="12700" cap="flat">
              <a:solidFill>
                <a:srgbClr val="A8A49D"/>
              </a:solidFill>
              <a:prstDash val="solid"/>
              <a:miter lim="400000"/>
            </a:ln>
          </a:insideV>
        </a:tcBdr>
        <a:fill>
          <a:noFill/>
        </a:fill>
      </a:tcStyle>
    </a:wholeTbl>
    <a:band2H>
      <a:tcTxStyle b="def" i="def"/>
      <a:tcStyle>
        <a:tcBdr/>
        <a:fill>
          <a:solidFill>
            <a:srgbClr val="C4C1BA">
              <a:alpha val="85000"/>
            </a:srgbClr>
          </a:solidFill>
        </a:fill>
      </a:tcStyle>
    </a:band2H>
    <a:firstCol>
      <a:tcTxStyle b="off" i="off">
        <a:font>
          <a:latin typeface="Palatino"/>
          <a:ea typeface="Palatino"/>
          <a:cs typeface="Palatino"/>
        </a:font>
        <a:srgbClr val="F6F4E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solidFill>
                <a:srgbClr val="F3F1DF"/>
              </a:solidFill>
              <a:prstDash val="solid"/>
              <a:miter lim="400000"/>
            </a:ln>
          </a:insideV>
        </a:tcBdr>
        <a:fill>
          <a:noFill/>
        </a:fill>
      </a:tcStyle>
    </a:firstCol>
    <a:lastRow>
      <a:tcTxStyle b="off" i="off">
        <a:font>
          <a:latin typeface="Palatino"/>
          <a:ea typeface="Palatino"/>
          <a:cs typeface="Palatino"/>
        </a:font>
        <a:srgbClr val="F6F4E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3F1DF"/>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6F4E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3F1DF"/>
              </a:solidFill>
              <a:prstDash val="solid"/>
              <a:miter lim="400000"/>
            </a:ln>
          </a:insideH>
          <a:insideV>
            <a:ln w="12700" cap="flat">
              <a:noFill/>
              <a:miter lim="400000"/>
            </a:ln>
          </a:insideV>
        </a:tcBdr>
        <a:fill>
          <a:noFill/>
        </a:fill>
      </a:tcStyle>
    </a:firstRow>
  </a:tblStyle>
  <a:tblStyle styleId="{33BA23B1-9221-436E-865A-0063620EA4FD}" styleName="">
    <a:tblBg/>
    <a:wholeTbl>
      <a:tcTxStyle b="off" i="off">
        <a:font>
          <a:latin typeface="Palatino"/>
          <a:ea typeface="Palatino"/>
          <a:cs typeface="Palatino"/>
        </a:font>
        <a:srgbClr val="6D6A67"/>
      </a:tcTxStyle>
      <a:tcStyle>
        <a:tcBdr>
          <a:left>
            <a:ln w="12700" cap="flat">
              <a:noFill/>
              <a:miter lim="400000"/>
            </a:ln>
          </a:left>
          <a:right>
            <a:ln w="12700" cap="flat">
              <a:noFill/>
              <a:miter lim="400000"/>
            </a:ln>
          </a:right>
          <a:top>
            <a:ln w="25400" cap="flat">
              <a:solidFill>
                <a:srgbClr val="D6D3CB"/>
              </a:solidFill>
              <a:custDash>
                <a:ds d="200000" sp="200000"/>
              </a:custDash>
              <a:miter lim="400000"/>
            </a:ln>
          </a:top>
          <a:bottom>
            <a:ln w="25400" cap="flat">
              <a:solidFill>
                <a:srgbClr val="D6D3CB"/>
              </a:solidFill>
              <a:custDash>
                <a:ds d="200000" sp="200000"/>
              </a:custDash>
              <a:miter lim="400000"/>
            </a:ln>
          </a:bottom>
          <a:insideH>
            <a:ln w="25400" cap="flat">
              <a:solidFill>
                <a:srgbClr val="D6D3CB"/>
              </a:solidFill>
              <a:custDash>
                <a:ds d="200000" sp="200000"/>
              </a:custDash>
              <a:miter lim="400000"/>
            </a:ln>
          </a:insideH>
          <a:insideV>
            <a:ln w="12700" cap="flat">
              <a:noFill/>
              <a:miter lim="400000"/>
            </a:ln>
          </a:insideV>
        </a:tcBdr>
        <a:fill>
          <a:noFill/>
        </a:fill>
      </a:tcStyle>
    </a:wholeTbl>
    <a:band2H>
      <a:tcTxStyle b="def" i="def"/>
      <a:tcStyle>
        <a:tcBdr/>
        <a:fill>
          <a:solidFill>
            <a:srgbClr val="EEEBE2">
              <a:alpha val="85000"/>
            </a:srgbClr>
          </a:solidFill>
        </a:fill>
      </a:tcStyle>
    </a:band2H>
    <a:firstCol>
      <a:tcTxStyle b="off" i="off">
        <a:font>
          <a:latin typeface="Palatino"/>
          <a:ea typeface="Palatino"/>
          <a:cs typeface="Palatino"/>
        </a:font>
        <a:srgbClr val="F6F4E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solidFill>
                <a:srgbClr val="D6D3CB"/>
              </a:solidFill>
              <a:prstDash val="solid"/>
              <a:miter lim="400000"/>
            </a:ln>
          </a:insideV>
        </a:tcBdr>
        <a:fill>
          <a:solidFill>
            <a:srgbClr val="8C8982"/>
          </a:solidFill>
        </a:fill>
      </a:tcStyle>
    </a:firstCol>
    <a:lastRow>
      <a:tcTxStyle b="off" i="off">
        <a:font>
          <a:latin typeface="Palatino"/>
          <a:ea typeface="Palatino"/>
          <a:cs typeface="Palatino"/>
        </a:font>
        <a:srgbClr val="F6F4E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D6D3CB"/>
              </a:solidFill>
              <a:prstDash val="solid"/>
              <a:miter lim="400000"/>
            </a:ln>
          </a:insideH>
          <a:insideV>
            <a:ln w="12700" cap="flat">
              <a:noFill/>
              <a:miter lim="400000"/>
            </a:ln>
          </a:insideV>
        </a:tcBdr>
        <a:fill>
          <a:solidFill>
            <a:srgbClr val="A8A49D"/>
          </a:solidFill>
        </a:fill>
      </a:tcStyle>
    </a:lastRow>
    <a:firstRow>
      <a:tcTxStyle b="off" i="off">
        <a:font>
          <a:latin typeface="Palatino"/>
          <a:ea typeface="Palatino"/>
          <a:cs typeface="Palatino"/>
        </a:font>
        <a:srgbClr val="F6F4E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D6D3CB"/>
              </a:solidFill>
              <a:prstDash val="solid"/>
              <a:miter lim="400000"/>
            </a:ln>
          </a:insideH>
          <a:insideV>
            <a:ln w="12700" cap="flat">
              <a:noFill/>
              <a:miter lim="400000"/>
            </a:ln>
          </a:insideV>
        </a:tcBdr>
        <a:fill>
          <a:solidFill>
            <a:srgbClr val="A8A49D"/>
          </a:solidFill>
        </a:fill>
      </a:tcStyle>
    </a:firstRow>
  </a:tblStyle>
  <a:tblStyle styleId="{2708684C-4D16-4618-839F-0558EEFCDFE6}" styleName="">
    <a:tblBg/>
    <a:wholeTbl>
      <a:tcTxStyle b="off" i="off">
        <a:font>
          <a:latin typeface="Palatino"/>
          <a:ea typeface="Palatino"/>
          <a:cs typeface="Palatino"/>
        </a:font>
        <a:srgbClr val="6D6A67"/>
      </a:tcTxStyle>
      <a:tcStyle>
        <a:tcBdr>
          <a:left>
            <a:ln w="25400" cap="flat">
              <a:solidFill>
                <a:srgbClr val="D6D3CB"/>
              </a:solidFill>
              <a:custDash>
                <a:ds d="200000" sp="200000"/>
              </a:custDash>
              <a:miter lim="400000"/>
            </a:ln>
          </a:left>
          <a:right>
            <a:ln w="25400" cap="flat">
              <a:solidFill>
                <a:srgbClr val="D6D3CB"/>
              </a:solidFill>
              <a:custDash>
                <a:ds d="200000" sp="200000"/>
              </a:custDash>
              <a:miter lim="400000"/>
            </a:ln>
          </a:right>
          <a:top>
            <a:ln w="25400" cap="flat">
              <a:solidFill>
                <a:srgbClr val="D6D3CB"/>
              </a:solidFill>
              <a:custDash>
                <a:ds d="200000" sp="200000"/>
              </a:custDash>
              <a:miter lim="400000"/>
            </a:ln>
          </a:top>
          <a:bottom>
            <a:ln w="25400" cap="flat">
              <a:solidFill>
                <a:srgbClr val="D6D3CB"/>
              </a:solidFill>
              <a:custDash>
                <a:ds d="200000" sp="200000"/>
              </a:custDash>
              <a:miter lim="400000"/>
            </a:ln>
          </a:bottom>
          <a:insideH>
            <a:ln w="25400" cap="flat">
              <a:solidFill>
                <a:srgbClr val="D6D3CB"/>
              </a:solidFill>
              <a:custDash>
                <a:ds d="200000" sp="200000"/>
              </a:custDash>
              <a:miter lim="400000"/>
            </a:ln>
          </a:insideH>
          <a:insideV>
            <a:ln w="25400" cap="flat">
              <a:solidFill>
                <a:srgbClr val="D6D3CB"/>
              </a:solidFill>
              <a:custDash>
                <a:ds d="200000" sp="200000"/>
              </a:custDash>
              <a:miter lim="400000"/>
            </a:ln>
          </a:insideV>
        </a:tcBdr>
        <a:fill>
          <a:noFill/>
        </a:fill>
      </a:tcStyle>
    </a:wholeTbl>
    <a:band2H>
      <a:tcTxStyle b="def" i="def"/>
      <a:tcStyle>
        <a:tcBdr/>
        <a:fill>
          <a:solidFill>
            <a:srgbClr val="EEEBE2">
              <a:alpha val="85000"/>
            </a:srgbClr>
          </a:solidFill>
        </a:fill>
      </a:tcStyle>
    </a:band2H>
    <a:firstCol>
      <a:tcTxStyle b="off" i="off">
        <a:font>
          <a:latin typeface="Palatino"/>
          <a:ea typeface="Palatino"/>
          <a:cs typeface="Palatino"/>
        </a:font>
        <a:srgbClr val="6D6A67"/>
      </a:tcTxStyle>
      <a:tcStyle>
        <a:tcBdr>
          <a:left>
            <a:ln w="12700" cap="flat">
              <a:noFill/>
              <a:miter lim="400000"/>
            </a:ln>
          </a:left>
          <a:right>
            <a:ln w="25400" cap="flat">
              <a:solidFill>
                <a:srgbClr val="D6D3CB"/>
              </a:solidFill>
              <a:prstDash val="solid"/>
              <a:miter lim="400000"/>
            </a:ln>
          </a:right>
          <a:top>
            <a:ln w="25400" cap="flat">
              <a:solidFill>
                <a:srgbClr val="D6D3CB"/>
              </a:solidFill>
              <a:custDash>
                <a:ds d="200000" sp="200000"/>
              </a:custDash>
              <a:miter lim="400000"/>
            </a:ln>
          </a:top>
          <a:bottom>
            <a:ln w="25400" cap="flat">
              <a:solidFill>
                <a:srgbClr val="D6D3CB"/>
              </a:solidFill>
              <a:custDash>
                <a:ds d="200000" sp="200000"/>
              </a:custDash>
              <a:miter lim="400000"/>
            </a:ln>
          </a:bottom>
          <a:insideH>
            <a:ln w="25400" cap="flat">
              <a:solidFill>
                <a:srgbClr val="D6D3CB"/>
              </a:solidFill>
              <a:custDash>
                <a:ds d="200000" sp="200000"/>
              </a:custDash>
              <a:miter lim="400000"/>
            </a:ln>
          </a:insideH>
          <a:insideV>
            <a:ln w="25400" cap="flat">
              <a:solidFill>
                <a:srgbClr val="D6D3CB"/>
              </a:solidFill>
              <a:prstDash val="solid"/>
              <a:miter lim="400000"/>
            </a:ln>
          </a:insideV>
        </a:tcBdr>
        <a:fill>
          <a:noFill/>
        </a:fill>
      </a:tcStyle>
    </a:firstCol>
    <a:lastRow>
      <a:tcTxStyle b="off" i="off">
        <a:font>
          <a:latin typeface="Palatino"/>
          <a:ea typeface="Palatino"/>
          <a:cs typeface="Palatino"/>
        </a:font>
        <a:srgbClr val="6D6A67"/>
      </a:tcTxStyle>
      <a:tcStyle>
        <a:tcBdr>
          <a:left>
            <a:ln w="12700" cap="flat">
              <a:noFill/>
              <a:miter lim="400000"/>
            </a:ln>
          </a:left>
          <a:right>
            <a:ln w="12700" cap="flat">
              <a:noFill/>
              <a:miter lim="400000"/>
            </a:ln>
          </a:right>
          <a:top>
            <a:ln w="25400" cap="flat">
              <a:solidFill>
                <a:srgbClr val="D6D3CB"/>
              </a:solidFill>
              <a:prstDash val="solid"/>
              <a:miter lim="400000"/>
            </a:ln>
          </a:top>
          <a:bottom>
            <a:ln w="12700" cap="flat">
              <a:noFill/>
              <a:miter lim="400000"/>
            </a:ln>
          </a:bottom>
          <a:insideH>
            <a:ln w="25400" cap="flat">
              <a:solidFill>
                <a:srgbClr val="D6D3CB"/>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6D6A67"/>
      </a:tcTxStyle>
      <a:tcStyle>
        <a:tcBdr>
          <a:left>
            <a:ln w="12700" cap="flat">
              <a:noFill/>
              <a:miter lim="400000"/>
            </a:ln>
          </a:left>
          <a:right>
            <a:ln w="12700" cap="flat">
              <a:noFill/>
              <a:miter lim="400000"/>
            </a:ln>
          </a:right>
          <a:top>
            <a:ln w="12700" cap="flat">
              <a:noFill/>
              <a:miter lim="400000"/>
            </a:ln>
          </a:top>
          <a:bottom>
            <a:ln w="25400" cap="flat">
              <a:solidFill>
                <a:srgbClr val="D6D3CB"/>
              </a:solidFill>
              <a:prstDash val="solid"/>
              <a:miter lim="400000"/>
            </a:ln>
          </a:bottom>
          <a:insideH>
            <a:ln w="25400" cap="flat">
              <a:solidFill>
                <a:srgbClr val="D6D3CB"/>
              </a:solidFill>
              <a:prstDash val="solid"/>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27" name="Shape 127"/>
          <p:cNvSpPr/>
          <p:nvPr>
            <p:ph type="sldImg"/>
          </p:nvPr>
        </p:nvSpPr>
        <p:spPr>
          <a:xfrm>
            <a:off x="1143000" y="685800"/>
            <a:ext cx="4572000" cy="3429000"/>
          </a:xfrm>
          <a:prstGeom prst="rect">
            <a:avLst/>
          </a:prstGeom>
        </p:spPr>
        <p:txBody>
          <a:bodyPr/>
          <a:lstStyle/>
          <a:p>
            <a:pPr/>
          </a:p>
        </p:txBody>
      </p:sp>
      <p:sp>
        <p:nvSpPr>
          <p:cNvPr id="128" name="Shape 128"/>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0" showMasterPhAnim="1">
  <p:cSld name="Title &amp; Subtitle">
    <p:spTree>
      <p:nvGrpSpPr>
        <p:cNvPr id="1" name=""/>
        <p:cNvGrpSpPr/>
        <p:nvPr/>
      </p:nvGrpSpPr>
      <p:grpSpPr>
        <a:xfrm>
          <a:off x="0" y="0"/>
          <a:ext cx="0" cy="0"/>
          <a:chOff x="0" y="0"/>
          <a:chExt cx="0" cy="0"/>
        </a:xfrm>
      </p:grpSpPr>
      <p:sp>
        <p:nvSpPr>
          <p:cNvPr id="13" name="Line"/>
          <p:cNvSpPr/>
          <p:nvPr/>
        </p:nvSpPr>
        <p:spPr>
          <a:xfrm>
            <a:off x="406400" y="8623300"/>
            <a:ext cx="12192001" cy="127"/>
          </a:xfrm>
          <a:prstGeom prst="line">
            <a:avLst/>
          </a:prstGeom>
          <a:ln w="12700">
            <a:solidFill>
              <a:schemeClr val="accent1">
                <a:hueOff val="109193"/>
                <a:satOff val="-4874"/>
                <a:lumOff val="12971"/>
              </a:scheme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14" name="Line"/>
          <p:cNvSpPr/>
          <p:nvPr/>
        </p:nvSpPr>
        <p:spPr>
          <a:xfrm>
            <a:off x="406400" y="8674100"/>
            <a:ext cx="12192001" cy="127"/>
          </a:xfrm>
          <a:prstGeom prst="line">
            <a:avLst/>
          </a:prstGeom>
          <a:ln w="12700">
            <a:solidFill>
              <a:schemeClr val="accent1">
                <a:hueOff val="109193"/>
                <a:satOff val="-4874"/>
                <a:lumOff val="12971"/>
              </a:scheme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15" name="Date"/>
          <p:cNvSpPr txBox="1"/>
          <p:nvPr>
            <p:ph type="body" sz="quarter" idx="13"/>
          </p:nvPr>
        </p:nvSpPr>
        <p:spPr>
          <a:xfrm>
            <a:off x="369422" y="8807450"/>
            <a:ext cx="12255501" cy="406400"/>
          </a:xfrm>
          <a:prstGeom prst="rect">
            <a:avLst/>
          </a:prstGeom>
        </p:spPr>
        <p:txBody>
          <a:bodyPr>
            <a:spAutoFit/>
          </a:bodyPr>
          <a:lstStyle>
            <a:lvl1pPr marL="0" indent="0">
              <a:spcBef>
                <a:spcPts val="0"/>
              </a:spcBef>
              <a:buClrTx/>
              <a:buSzTx/>
              <a:buFontTx/>
              <a:buNone/>
              <a:defRPr i="1" sz="1800">
                <a:solidFill>
                  <a:srgbClr val="5C86B9"/>
                </a:solidFill>
              </a:defRPr>
            </a:lvl1pPr>
          </a:lstStyle>
          <a:p>
            <a:pPr/>
            <a:r>
              <a:t>Date</a:t>
            </a:r>
          </a:p>
        </p:txBody>
      </p:sp>
      <p:sp>
        <p:nvSpPr>
          <p:cNvPr id="16" name="Title Text"/>
          <p:cNvSpPr txBox="1"/>
          <p:nvPr>
            <p:ph type="title"/>
          </p:nvPr>
        </p:nvSpPr>
        <p:spPr>
          <a:xfrm>
            <a:off x="355600" y="5905500"/>
            <a:ext cx="12293600" cy="2108200"/>
          </a:xfrm>
          <a:prstGeom prst="rect">
            <a:avLst/>
          </a:prstGeom>
        </p:spPr>
        <p:txBody>
          <a:bodyPr anchor="b"/>
          <a:lstStyle/>
          <a:p>
            <a:pPr/>
            <a:r>
              <a:t>Title Text</a:t>
            </a:r>
          </a:p>
        </p:txBody>
      </p:sp>
      <p:sp>
        <p:nvSpPr>
          <p:cNvPr id="17" name="Body Level One…"/>
          <p:cNvSpPr txBox="1"/>
          <p:nvPr>
            <p:ph type="body" sz="quarter" idx="1"/>
          </p:nvPr>
        </p:nvSpPr>
        <p:spPr>
          <a:xfrm>
            <a:off x="355600" y="8001000"/>
            <a:ext cx="12293600" cy="508000"/>
          </a:xfrm>
          <a:prstGeom prst="rect">
            <a:avLst/>
          </a:prstGeom>
        </p:spPr>
        <p:txBody>
          <a:bodyPr anchor="t"/>
          <a:lstStyle>
            <a:lvl1pPr marL="0" indent="0">
              <a:spcBef>
                <a:spcPts val="1000"/>
              </a:spcBef>
              <a:buClrTx/>
              <a:buSzTx/>
              <a:buFontTx/>
              <a:buNone/>
              <a:defRPr sz="2400">
                <a:solidFill>
                  <a:srgbClr val="5C86B9"/>
                </a:solidFill>
              </a:defRPr>
            </a:lvl1pPr>
            <a:lvl2pPr marL="0" indent="228600">
              <a:spcBef>
                <a:spcPts val="1000"/>
              </a:spcBef>
              <a:buClrTx/>
              <a:buSzTx/>
              <a:buFontTx/>
              <a:buNone/>
              <a:defRPr sz="2400">
                <a:solidFill>
                  <a:srgbClr val="5C86B9"/>
                </a:solidFill>
              </a:defRPr>
            </a:lvl2pPr>
            <a:lvl3pPr marL="0" indent="457200">
              <a:spcBef>
                <a:spcPts val="1000"/>
              </a:spcBef>
              <a:buClrTx/>
              <a:buSzTx/>
              <a:buFontTx/>
              <a:buNone/>
              <a:defRPr sz="2400">
                <a:solidFill>
                  <a:srgbClr val="5C86B9"/>
                </a:solidFill>
              </a:defRPr>
            </a:lvl3pPr>
            <a:lvl4pPr marL="0" indent="685800">
              <a:spcBef>
                <a:spcPts val="1000"/>
              </a:spcBef>
              <a:buClrTx/>
              <a:buSzTx/>
              <a:buFontTx/>
              <a:buNone/>
              <a:defRPr sz="2400">
                <a:solidFill>
                  <a:srgbClr val="5C86B9"/>
                </a:solidFill>
              </a:defRPr>
            </a:lvl4pPr>
            <a:lvl5pPr marL="0" indent="914400">
              <a:spcBef>
                <a:spcPts val="1000"/>
              </a:spcBef>
              <a:buClrTx/>
              <a:buSzTx/>
              <a:buFontTx/>
              <a:buNone/>
              <a:defRPr sz="2400">
                <a:solidFill>
                  <a:srgbClr val="5C86B9"/>
                </a:solidFill>
              </a:defRPr>
            </a:lvl5pPr>
          </a:lstStyle>
          <a:p>
            <a:pPr/>
            <a:r>
              <a:t>Body Level One</a:t>
            </a:r>
          </a:p>
          <a:p>
            <a:pPr lvl="1"/>
            <a:r>
              <a:t>Body Level Two</a:t>
            </a:r>
          </a:p>
          <a:p>
            <a:pPr lvl="2"/>
            <a:r>
              <a:t>Body Level Three</a:t>
            </a:r>
          </a:p>
          <a:p>
            <a:pPr lvl="3"/>
            <a:r>
              <a:t>Body Level Four</a:t>
            </a:r>
          </a:p>
          <a:p>
            <a:pPr lvl="4"/>
            <a:r>
              <a:t>Body Level Five</a:t>
            </a:r>
          </a:p>
        </p:txBody>
      </p:sp>
      <p:sp>
        <p:nvSpPr>
          <p:cNvPr id="18" name="Slide Number"/>
          <p:cNvSpPr txBox="1"/>
          <p:nvPr>
            <p:ph type="sldNum" sz="quarter" idx="2"/>
          </p:nvPr>
        </p:nvSpPr>
        <p:spPr>
          <a:prstGeom prst="rect">
            <a:avLst/>
          </a:prstGeom>
        </p:spPr>
        <p:txBody>
          <a:bodyPr/>
          <a:lstStyle>
            <a:lvl1pPr>
              <a:defRPr>
                <a:solidFill>
                  <a:srgbClr val="324863"/>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Quote">
    <p:spTree>
      <p:nvGrpSpPr>
        <p:cNvPr id="1" name=""/>
        <p:cNvGrpSpPr/>
        <p:nvPr/>
      </p:nvGrpSpPr>
      <p:grpSpPr>
        <a:xfrm>
          <a:off x="0" y="0"/>
          <a:ext cx="0" cy="0"/>
          <a:chOff x="0" y="0"/>
          <a:chExt cx="0" cy="0"/>
        </a:xfrm>
      </p:grpSpPr>
      <p:sp>
        <p:nvSpPr>
          <p:cNvPr id="104" name="“Type a quote here.”"/>
          <p:cNvSpPr txBox="1"/>
          <p:nvPr>
            <p:ph type="body" sz="quarter" idx="13"/>
          </p:nvPr>
        </p:nvSpPr>
        <p:spPr>
          <a:xfrm>
            <a:off x="1270000" y="4305300"/>
            <a:ext cx="10464800" cy="609600"/>
          </a:xfrm>
          <a:prstGeom prst="rect">
            <a:avLst/>
          </a:prstGeom>
        </p:spPr>
        <p:txBody>
          <a:bodyPr>
            <a:spAutoFit/>
          </a:bodyPr>
          <a:lstStyle>
            <a:lvl1pPr marL="0" indent="0" algn="ctr">
              <a:buClrTx/>
              <a:buSzTx/>
              <a:buFontTx/>
              <a:buNone/>
              <a:defRPr sz="3000"/>
            </a:lvl1pPr>
          </a:lstStyle>
          <a:p>
            <a:pPr/>
            <a:r>
              <a:t>“Type a quote here.” </a:t>
            </a:r>
          </a:p>
        </p:txBody>
      </p:sp>
      <p:sp>
        <p:nvSpPr>
          <p:cNvPr id="105" name="–Johnny Appleseed"/>
          <p:cNvSpPr txBox="1"/>
          <p:nvPr>
            <p:ph type="body" sz="quarter" idx="14"/>
          </p:nvPr>
        </p:nvSpPr>
        <p:spPr>
          <a:xfrm>
            <a:off x="1270000" y="6362700"/>
            <a:ext cx="10464800" cy="609600"/>
          </a:xfrm>
          <a:prstGeom prst="rect">
            <a:avLst/>
          </a:prstGeom>
        </p:spPr>
        <p:txBody>
          <a:bodyPr anchor="t">
            <a:spAutoFit/>
          </a:bodyPr>
          <a:lstStyle>
            <a:lvl1pPr marL="0" indent="0" algn="ctr">
              <a:spcBef>
                <a:spcPts val="1200"/>
              </a:spcBef>
              <a:buClrTx/>
              <a:buSzTx/>
              <a:buFontTx/>
              <a:buNone/>
              <a:defRPr i="1" sz="3000">
                <a:solidFill>
                  <a:srgbClr val="5C86B9"/>
                </a:solidFill>
              </a:defRPr>
            </a:lvl1pPr>
          </a:lstStyle>
          <a:p>
            <a:pPr/>
            <a:r>
              <a:t>–Johnny Appleseed</a:t>
            </a:r>
          </a:p>
        </p:txBody>
      </p:sp>
      <p:sp>
        <p:nvSpPr>
          <p:cNvPr id="106" name="Slide Number"/>
          <p:cNvSpPr txBox="1"/>
          <p:nvPr>
            <p:ph type="sldNum" sz="quarter" idx="2"/>
          </p:nvPr>
        </p:nvSpPr>
        <p:spPr>
          <a:prstGeom prst="rect">
            <a:avLst/>
          </a:prstGeom>
        </p:spPr>
        <p:txBody>
          <a:bodyPr/>
          <a:lstStyle>
            <a:lvl1pPr>
              <a:defRPr>
                <a:solidFill>
                  <a:srgbClr val="324863"/>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hoto">
    <p:spTree>
      <p:nvGrpSpPr>
        <p:cNvPr id="1" name=""/>
        <p:cNvGrpSpPr/>
        <p:nvPr/>
      </p:nvGrpSpPr>
      <p:grpSpPr>
        <a:xfrm>
          <a:off x="0" y="0"/>
          <a:ext cx="0" cy="0"/>
          <a:chOff x="0" y="0"/>
          <a:chExt cx="0" cy="0"/>
        </a:xfrm>
      </p:grpSpPr>
      <p:sp>
        <p:nvSpPr>
          <p:cNvPr id="113" name="Image"/>
          <p:cNvSpPr/>
          <p:nvPr>
            <p:ph type="pic" idx="13"/>
          </p:nvPr>
        </p:nvSpPr>
        <p:spPr>
          <a:xfrm>
            <a:off x="-342900" y="0"/>
            <a:ext cx="13655989" cy="9753600"/>
          </a:xfrm>
          <a:prstGeom prst="rect">
            <a:avLst/>
          </a:prstGeom>
        </p:spPr>
        <p:txBody>
          <a:bodyPr lIns="91439" tIns="45719" rIns="91439" bIns="45719" anchor="t">
            <a:noAutofit/>
          </a:bodyPr>
          <a:lstStyle/>
          <a:p>
            <a:pPr/>
          </a:p>
        </p:txBody>
      </p:sp>
      <p:sp>
        <p:nvSpPr>
          <p:cNvPr id="114" name="Slide Number"/>
          <p:cNvSpPr txBox="1"/>
          <p:nvPr>
            <p:ph type="sldNum" sz="quarter" idx="2"/>
          </p:nvPr>
        </p:nvSpPr>
        <p:spPr>
          <a:prstGeom prst="rect">
            <a:avLst/>
          </a:prstGeom>
        </p:spPr>
        <p:txBody>
          <a:bodyPr/>
          <a:lstStyle>
            <a:lvl1pPr>
              <a:defRPr>
                <a:solidFill>
                  <a:srgbClr val="FFFFFF"/>
                </a:solidFill>
                <a:effectLst>
                  <a:outerShdw sx="100000" sy="100000" kx="0" ky="0" algn="b" rotWithShape="0" blurRad="38100" dist="15537" dir="5392174">
                    <a:srgbClr val="000000">
                      <a:alpha val="78421"/>
                    </a:srgbClr>
                  </a:outerShdw>
                </a:effectLs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Blank">
    <p:spTree>
      <p:nvGrpSpPr>
        <p:cNvPr id="1" name=""/>
        <p:cNvGrpSpPr/>
        <p:nvPr/>
      </p:nvGrpSpPr>
      <p:grpSpPr>
        <a:xfrm>
          <a:off x="0" y="0"/>
          <a:ext cx="0" cy="0"/>
          <a:chOff x="0" y="0"/>
          <a:chExt cx="0" cy="0"/>
        </a:xfrm>
      </p:grpSpPr>
      <p:sp>
        <p:nvSpPr>
          <p:cNvPr id="121" name="Slide Number"/>
          <p:cNvSpPr txBox="1"/>
          <p:nvPr>
            <p:ph type="sldNum" sz="quarter" idx="2"/>
          </p:nvPr>
        </p:nvSpPr>
        <p:spPr>
          <a:prstGeom prst="rect">
            <a:avLst/>
          </a:prstGeom>
        </p:spPr>
        <p:txBody>
          <a:bodyPr/>
          <a:lstStyle>
            <a:lvl1pPr>
              <a:defRPr>
                <a:solidFill>
                  <a:srgbClr val="324863"/>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hoto - Horizontal">
    <p:spTree>
      <p:nvGrpSpPr>
        <p:cNvPr id="1" name=""/>
        <p:cNvGrpSpPr/>
        <p:nvPr/>
      </p:nvGrpSpPr>
      <p:grpSpPr>
        <a:xfrm>
          <a:off x="0" y="0"/>
          <a:ext cx="0" cy="0"/>
          <a:chOff x="0" y="0"/>
          <a:chExt cx="0" cy="0"/>
        </a:xfrm>
      </p:grpSpPr>
      <p:sp>
        <p:nvSpPr>
          <p:cNvPr id="25" name="Line"/>
          <p:cNvSpPr/>
          <p:nvPr/>
        </p:nvSpPr>
        <p:spPr>
          <a:xfrm>
            <a:off x="406400" y="8623300"/>
            <a:ext cx="12192001" cy="127"/>
          </a:xfrm>
          <a:prstGeom prst="line">
            <a:avLst/>
          </a:prstGeom>
          <a:ln w="12700">
            <a:solidFill>
              <a:schemeClr val="accent1">
                <a:hueOff val="109193"/>
                <a:satOff val="-4874"/>
                <a:lumOff val="12971"/>
              </a:scheme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26" name="Line"/>
          <p:cNvSpPr/>
          <p:nvPr/>
        </p:nvSpPr>
        <p:spPr>
          <a:xfrm>
            <a:off x="406400" y="8674100"/>
            <a:ext cx="12192001" cy="127"/>
          </a:xfrm>
          <a:prstGeom prst="line">
            <a:avLst/>
          </a:prstGeom>
          <a:ln w="12700">
            <a:solidFill>
              <a:schemeClr val="accent1">
                <a:hueOff val="109193"/>
                <a:satOff val="-4874"/>
                <a:lumOff val="12971"/>
              </a:scheme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27" name="Date"/>
          <p:cNvSpPr txBox="1"/>
          <p:nvPr>
            <p:ph type="body" sz="quarter" idx="13"/>
          </p:nvPr>
        </p:nvSpPr>
        <p:spPr>
          <a:xfrm>
            <a:off x="369422" y="8807450"/>
            <a:ext cx="12255501" cy="406400"/>
          </a:xfrm>
          <a:prstGeom prst="rect">
            <a:avLst/>
          </a:prstGeom>
        </p:spPr>
        <p:txBody>
          <a:bodyPr>
            <a:spAutoFit/>
          </a:bodyPr>
          <a:lstStyle>
            <a:lvl1pPr marL="0" indent="0">
              <a:spcBef>
                <a:spcPts val="0"/>
              </a:spcBef>
              <a:buClrTx/>
              <a:buSzTx/>
              <a:buFontTx/>
              <a:buNone/>
              <a:defRPr i="1" sz="1800">
                <a:solidFill>
                  <a:srgbClr val="5C86B9"/>
                </a:solidFill>
              </a:defRPr>
            </a:lvl1pPr>
          </a:lstStyle>
          <a:p>
            <a:pPr/>
            <a:r>
              <a:t>Date</a:t>
            </a:r>
          </a:p>
        </p:txBody>
      </p:sp>
      <p:sp>
        <p:nvSpPr>
          <p:cNvPr id="28" name="Image"/>
          <p:cNvSpPr/>
          <p:nvPr>
            <p:ph type="pic" idx="14"/>
          </p:nvPr>
        </p:nvSpPr>
        <p:spPr>
          <a:xfrm>
            <a:off x="368300" y="-406400"/>
            <a:ext cx="12269052" cy="8763000"/>
          </a:xfrm>
          <a:prstGeom prst="rect">
            <a:avLst/>
          </a:prstGeom>
        </p:spPr>
        <p:txBody>
          <a:bodyPr lIns="91439" tIns="45719" rIns="91439" bIns="45719" anchor="t">
            <a:noAutofit/>
          </a:bodyPr>
          <a:lstStyle/>
          <a:p>
            <a:pPr/>
          </a:p>
        </p:txBody>
      </p:sp>
      <p:sp>
        <p:nvSpPr>
          <p:cNvPr id="29" name="Title Text"/>
          <p:cNvSpPr txBox="1"/>
          <p:nvPr>
            <p:ph type="title"/>
          </p:nvPr>
        </p:nvSpPr>
        <p:spPr>
          <a:xfrm>
            <a:off x="355600" y="6908800"/>
            <a:ext cx="12293600" cy="1104900"/>
          </a:xfrm>
          <a:prstGeom prst="rect">
            <a:avLst/>
          </a:prstGeom>
        </p:spPr>
        <p:txBody>
          <a:bodyPr anchor="b"/>
          <a:lstStyle/>
          <a:p>
            <a:pPr/>
            <a:r>
              <a:t>Title Text</a:t>
            </a:r>
          </a:p>
        </p:txBody>
      </p:sp>
      <p:sp>
        <p:nvSpPr>
          <p:cNvPr id="30" name="Body Level One…"/>
          <p:cNvSpPr txBox="1"/>
          <p:nvPr>
            <p:ph type="body" sz="quarter" idx="1"/>
          </p:nvPr>
        </p:nvSpPr>
        <p:spPr>
          <a:xfrm>
            <a:off x="355600" y="8001000"/>
            <a:ext cx="12293600" cy="508000"/>
          </a:xfrm>
          <a:prstGeom prst="rect">
            <a:avLst/>
          </a:prstGeom>
        </p:spPr>
        <p:txBody>
          <a:bodyPr anchor="t"/>
          <a:lstStyle>
            <a:lvl1pPr marL="0" indent="0">
              <a:spcBef>
                <a:spcPts val="1000"/>
              </a:spcBef>
              <a:buClrTx/>
              <a:buSzTx/>
              <a:buFontTx/>
              <a:buNone/>
              <a:defRPr sz="2400">
                <a:solidFill>
                  <a:srgbClr val="5C86B9"/>
                </a:solidFill>
              </a:defRPr>
            </a:lvl1pPr>
            <a:lvl2pPr marL="0" indent="228600">
              <a:spcBef>
                <a:spcPts val="1000"/>
              </a:spcBef>
              <a:buClrTx/>
              <a:buSzTx/>
              <a:buFontTx/>
              <a:buNone/>
              <a:defRPr sz="2400">
                <a:solidFill>
                  <a:srgbClr val="5C86B9"/>
                </a:solidFill>
              </a:defRPr>
            </a:lvl2pPr>
            <a:lvl3pPr marL="0" indent="457200">
              <a:spcBef>
                <a:spcPts val="1000"/>
              </a:spcBef>
              <a:buClrTx/>
              <a:buSzTx/>
              <a:buFontTx/>
              <a:buNone/>
              <a:defRPr sz="2400">
                <a:solidFill>
                  <a:srgbClr val="5C86B9"/>
                </a:solidFill>
              </a:defRPr>
            </a:lvl3pPr>
            <a:lvl4pPr marL="0" indent="685800">
              <a:spcBef>
                <a:spcPts val="1000"/>
              </a:spcBef>
              <a:buClrTx/>
              <a:buSzTx/>
              <a:buFontTx/>
              <a:buNone/>
              <a:defRPr sz="2400">
                <a:solidFill>
                  <a:srgbClr val="5C86B9"/>
                </a:solidFill>
              </a:defRPr>
            </a:lvl4pPr>
            <a:lvl5pPr marL="0" indent="914400">
              <a:spcBef>
                <a:spcPts val="1000"/>
              </a:spcBef>
              <a:buClrTx/>
              <a:buSzTx/>
              <a:buFontTx/>
              <a:buNone/>
              <a:defRPr sz="2400">
                <a:solidFill>
                  <a:srgbClr val="5C86B9"/>
                </a:solidFill>
              </a:defRPr>
            </a:lvl5pPr>
          </a:lstStyle>
          <a:p>
            <a:pPr/>
            <a:r>
              <a:t>Body Level One</a:t>
            </a:r>
          </a:p>
          <a:p>
            <a:pPr lvl="1"/>
            <a:r>
              <a:t>Body Level Two</a:t>
            </a:r>
          </a:p>
          <a:p>
            <a:pPr lvl="2"/>
            <a:r>
              <a:t>Body Level Three</a:t>
            </a:r>
          </a:p>
          <a:p>
            <a:pPr lvl="3"/>
            <a:r>
              <a:t>Body Level Four</a:t>
            </a:r>
          </a:p>
          <a:p>
            <a:pPr lvl="4"/>
            <a:r>
              <a:t>Body Level Five</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 Center">
    <p:spTree>
      <p:nvGrpSpPr>
        <p:cNvPr id="1" name=""/>
        <p:cNvGrpSpPr/>
        <p:nvPr/>
      </p:nvGrpSpPr>
      <p:grpSpPr>
        <a:xfrm>
          <a:off x="0" y="0"/>
          <a:ext cx="0" cy="0"/>
          <a:chOff x="0" y="0"/>
          <a:chExt cx="0" cy="0"/>
        </a:xfrm>
      </p:grpSpPr>
      <p:sp>
        <p:nvSpPr>
          <p:cNvPr id="38" name="Line"/>
          <p:cNvSpPr/>
          <p:nvPr/>
        </p:nvSpPr>
        <p:spPr>
          <a:xfrm>
            <a:off x="406400" y="4864100"/>
            <a:ext cx="12192001" cy="127"/>
          </a:xfrm>
          <a:prstGeom prst="line">
            <a:avLst/>
          </a:prstGeom>
          <a:ln w="12700">
            <a:solidFill>
              <a:schemeClr val="accent1">
                <a:hueOff val="109193"/>
                <a:satOff val="-4874"/>
                <a:lumOff val="12971"/>
              </a:scheme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39" name="Line"/>
          <p:cNvSpPr/>
          <p:nvPr/>
        </p:nvSpPr>
        <p:spPr>
          <a:xfrm>
            <a:off x="406400" y="4914900"/>
            <a:ext cx="12192001" cy="127"/>
          </a:xfrm>
          <a:prstGeom prst="line">
            <a:avLst/>
          </a:prstGeom>
          <a:ln w="12700">
            <a:solidFill>
              <a:schemeClr val="accent1">
                <a:hueOff val="109193"/>
                <a:satOff val="-4874"/>
                <a:lumOff val="12971"/>
              </a:scheme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40" name="Title Text"/>
          <p:cNvSpPr txBox="1"/>
          <p:nvPr>
            <p:ph type="title"/>
          </p:nvPr>
        </p:nvSpPr>
        <p:spPr>
          <a:xfrm>
            <a:off x="355600" y="2628900"/>
            <a:ext cx="12293600" cy="2108200"/>
          </a:xfrm>
          <a:prstGeom prst="rect">
            <a:avLst/>
          </a:prstGeom>
        </p:spPr>
        <p:txBody>
          <a:bodyPr anchor="b"/>
          <a:lstStyle/>
          <a:p>
            <a:pPr/>
            <a:r>
              <a:t>Title Text</a:t>
            </a:r>
          </a:p>
        </p:txBody>
      </p:sp>
      <p:sp>
        <p:nvSpPr>
          <p:cNvPr id="4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hoto - Vertical">
    <p:spTree>
      <p:nvGrpSpPr>
        <p:cNvPr id="1" name=""/>
        <p:cNvGrpSpPr/>
        <p:nvPr/>
      </p:nvGrpSpPr>
      <p:grpSpPr>
        <a:xfrm>
          <a:off x="0" y="0"/>
          <a:ext cx="0" cy="0"/>
          <a:chOff x="0" y="0"/>
          <a:chExt cx="0" cy="0"/>
        </a:xfrm>
      </p:grpSpPr>
      <p:sp>
        <p:nvSpPr>
          <p:cNvPr id="48" name="Line"/>
          <p:cNvSpPr/>
          <p:nvPr/>
        </p:nvSpPr>
        <p:spPr>
          <a:xfrm>
            <a:off x="406400" y="5270500"/>
            <a:ext cx="5689600" cy="127"/>
          </a:xfrm>
          <a:prstGeom prst="line">
            <a:avLst/>
          </a:prstGeom>
          <a:ln w="12700">
            <a:solidFill>
              <a:schemeClr val="accent1">
                <a:hueOff val="109193"/>
                <a:satOff val="-4874"/>
                <a:lumOff val="12971"/>
              </a:scheme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49" name="Line"/>
          <p:cNvSpPr/>
          <p:nvPr/>
        </p:nvSpPr>
        <p:spPr>
          <a:xfrm>
            <a:off x="406400" y="5321300"/>
            <a:ext cx="5689600" cy="127"/>
          </a:xfrm>
          <a:prstGeom prst="line">
            <a:avLst/>
          </a:prstGeom>
          <a:ln w="12700">
            <a:solidFill>
              <a:schemeClr val="accent1">
                <a:hueOff val="109193"/>
                <a:satOff val="-4874"/>
                <a:lumOff val="12971"/>
              </a:scheme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50" name="Image"/>
          <p:cNvSpPr/>
          <p:nvPr>
            <p:ph type="pic" idx="13"/>
          </p:nvPr>
        </p:nvSpPr>
        <p:spPr>
          <a:xfrm>
            <a:off x="3987800" y="0"/>
            <a:ext cx="11523699" cy="9753600"/>
          </a:xfrm>
          <a:prstGeom prst="rect">
            <a:avLst/>
          </a:prstGeom>
        </p:spPr>
        <p:txBody>
          <a:bodyPr lIns="91439" tIns="45719" rIns="91439" bIns="45719" anchor="t">
            <a:noAutofit/>
          </a:bodyPr>
          <a:lstStyle/>
          <a:p>
            <a:pPr/>
          </a:p>
        </p:txBody>
      </p:sp>
      <p:sp>
        <p:nvSpPr>
          <p:cNvPr id="51" name="Title Text"/>
          <p:cNvSpPr txBox="1"/>
          <p:nvPr>
            <p:ph type="title"/>
          </p:nvPr>
        </p:nvSpPr>
        <p:spPr>
          <a:xfrm>
            <a:off x="355600" y="1930400"/>
            <a:ext cx="5816600" cy="3238500"/>
          </a:xfrm>
          <a:prstGeom prst="rect">
            <a:avLst/>
          </a:prstGeom>
        </p:spPr>
        <p:txBody>
          <a:bodyPr anchor="b"/>
          <a:lstStyle/>
          <a:p>
            <a:pPr/>
            <a:r>
              <a:t>Title Text</a:t>
            </a:r>
          </a:p>
        </p:txBody>
      </p:sp>
      <p:sp>
        <p:nvSpPr>
          <p:cNvPr id="52" name="Body Level One…"/>
          <p:cNvSpPr txBox="1"/>
          <p:nvPr>
            <p:ph type="body" sz="quarter" idx="1"/>
          </p:nvPr>
        </p:nvSpPr>
        <p:spPr>
          <a:xfrm>
            <a:off x="355600" y="5410200"/>
            <a:ext cx="5816600" cy="3365500"/>
          </a:xfrm>
          <a:prstGeom prst="rect">
            <a:avLst/>
          </a:prstGeom>
        </p:spPr>
        <p:txBody>
          <a:bodyPr anchor="t"/>
          <a:lstStyle>
            <a:lvl1pPr marL="0" indent="0">
              <a:spcBef>
                <a:spcPts val="1000"/>
              </a:spcBef>
              <a:buClrTx/>
              <a:buSzTx/>
              <a:buFontTx/>
              <a:buNone/>
              <a:defRPr sz="2400">
                <a:solidFill>
                  <a:srgbClr val="5C86B9"/>
                </a:solidFill>
              </a:defRPr>
            </a:lvl1pPr>
            <a:lvl2pPr marL="0" indent="228600">
              <a:spcBef>
                <a:spcPts val="1000"/>
              </a:spcBef>
              <a:buClrTx/>
              <a:buSzTx/>
              <a:buFontTx/>
              <a:buNone/>
              <a:defRPr sz="2400">
                <a:solidFill>
                  <a:srgbClr val="5C86B9"/>
                </a:solidFill>
              </a:defRPr>
            </a:lvl2pPr>
            <a:lvl3pPr marL="0" indent="457200">
              <a:spcBef>
                <a:spcPts val="1000"/>
              </a:spcBef>
              <a:buClrTx/>
              <a:buSzTx/>
              <a:buFontTx/>
              <a:buNone/>
              <a:defRPr sz="2400">
                <a:solidFill>
                  <a:srgbClr val="5C86B9"/>
                </a:solidFill>
              </a:defRPr>
            </a:lvl3pPr>
            <a:lvl4pPr marL="0" indent="685800">
              <a:spcBef>
                <a:spcPts val="1000"/>
              </a:spcBef>
              <a:buClrTx/>
              <a:buSzTx/>
              <a:buFontTx/>
              <a:buNone/>
              <a:defRPr sz="2400">
                <a:solidFill>
                  <a:srgbClr val="5C86B9"/>
                </a:solidFill>
              </a:defRPr>
            </a:lvl4pPr>
            <a:lvl5pPr marL="0" indent="914400">
              <a:spcBef>
                <a:spcPts val="1000"/>
              </a:spcBef>
              <a:buClrTx/>
              <a:buSzTx/>
              <a:buFontTx/>
              <a:buNone/>
              <a:defRPr sz="2400">
                <a:solidFill>
                  <a:srgbClr val="5C86B9"/>
                </a:solidFill>
              </a:defRPr>
            </a:lvl5pPr>
          </a:lstStyle>
          <a:p>
            <a:pPr/>
            <a:r>
              <a:t>Body Level One</a:t>
            </a:r>
          </a:p>
          <a:p>
            <a:pPr lvl="1"/>
            <a:r>
              <a:t>Body Level Two</a:t>
            </a:r>
          </a:p>
          <a:p>
            <a:pPr lvl="2"/>
            <a:r>
              <a:t>Body Level Three</a:t>
            </a:r>
          </a:p>
          <a:p>
            <a:pPr lvl="3"/>
            <a:r>
              <a:t>Body Level Four</a:t>
            </a:r>
          </a:p>
          <a:p>
            <a:pPr lvl="4"/>
            <a:r>
              <a:t>Body Level Five</a:t>
            </a:r>
          </a:p>
        </p:txBody>
      </p:sp>
      <p:sp>
        <p:nvSpPr>
          <p:cNvPr id="53" name="Slide Number"/>
          <p:cNvSpPr txBox="1"/>
          <p:nvPr>
            <p:ph type="sldNum" sz="quarter" idx="2"/>
          </p:nvPr>
        </p:nvSpPr>
        <p:spPr>
          <a:prstGeom prst="rect">
            <a:avLst/>
          </a:prstGeom>
        </p:spPr>
        <p:txBody>
          <a:bodyPr/>
          <a:lstStyle>
            <a:lvl1pPr>
              <a:defRPr>
                <a:solidFill>
                  <a:srgbClr val="FFFFFF"/>
                </a:solidFill>
                <a:effectLst>
                  <a:outerShdw sx="100000" sy="100000" kx="0" ky="0" algn="b" rotWithShape="0" blurRad="38100" dist="15537" dir="5392174">
                    <a:srgbClr val="000000">
                      <a:alpha val="78421"/>
                    </a:srgbClr>
                  </a:outerShdw>
                </a:effectLs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60" name="Title Text"/>
          <p:cNvSpPr txBox="1"/>
          <p:nvPr>
            <p:ph type="title"/>
          </p:nvPr>
        </p:nvSpPr>
        <p:spPr>
          <a:prstGeom prst="rect">
            <a:avLst/>
          </a:prstGeom>
        </p:spPr>
        <p:txBody>
          <a:bodyPr/>
          <a:lstStyle/>
          <a:p>
            <a:pPr/>
            <a:r>
              <a:t>Title Text</a:t>
            </a:r>
          </a:p>
        </p:txBody>
      </p:sp>
      <p:sp>
        <p:nvSpPr>
          <p:cNvPr id="6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68" name="Title Text"/>
          <p:cNvSpPr txBox="1"/>
          <p:nvPr>
            <p:ph type="title"/>
          </p:nvPr>
        </p:nvSpPr>
        <p:spPr>
          <a:prstGeom prst="rect">
            <a:avLst/>
          </a:prstGeom>
        </p:spPr>
        <p:txBody>
          <a:bodyPr/>
          <a:lstStyle/>
          <a:p>
            <a:pPr/>
            <a:r>
              <a:t>Title Text</a:t>
            </a:r>
          </a:p>
        </p:txBody>
      </p:sp>
      <p:sp>
        <p:nvSpPr>
          <p:cNvPr id="69" name="Body Level One…"/>
          <p:cNvSpPr txBox="1"/>
          <p:nvPr>
            <p:ph type="body" idx="1"/>
          </p:nvPr>
        </p:nvSpPr>
        <p:spPr>
          <a:prstGeom prst="rect">
            <a:avLst/>
          </a:prstGeom>
        </p:spPr>
        <p:txBody>
          <a:bodyPr/>
          <a:lstStyle>
            <a:lvl1pPr>
              <a:spcBef>
                <a:spcPts val="4200"/>
              </a:spcBef>
            </a:lvl1pPr>
            <a:lvl2pPr>
              <a:spcBef>
                <a:spcPts val="4200"/>
              </a:spcBef>
            </a:lvl2pPr>
            <a:lvl3pPr>
              <a:spcBef>
                <a:spcPts val="4200"/>
              </a:spcBef>
            </a:lvl3pPr>
            <a:lvl4pPr>
              <a:spcBef>
                <a:spcPts val="4200"/>
              </a:spcBef>
            </a:lvl4pPr>
            <a:lvl5pPr>
              <a:spcBef>
                <a:spcPts val="4200"/>
              </a:spcBef>
            </a:lvl5pPr>
          </a:lstStyle>
          <a:p>
            <a:pPr/>
            <a:r>
              <a:t>Body Level One</a:t>
            </a:r>
          </a:p>
          <a:p>
            <a:pPr lvl="1"/>
            <a:r>
              <a:t>Body Level Two</a:t>
            </a:r>
          </a:p>
          <a:p>
            <a:pPr lvl="2"/>
            <a:r>
              <a:t>Body Level Three</a:t>
            </a:r>
          </a:p>
          <a:p>
            <a:pPr lvl="3"/>
            <a:r>
              <a:t>Body Level Four</a:t>
            </a:r>
          </a:p>
          <a:p>
            <a:pPr lvl="4"/>
            <a:r>
              <a:t>Body Level Five</a:t>
            </a:r>
          </a:p>
        </p:txBody>
      </p:sp>
      <p:sp>
        <p:nvSpPr>
          <p:cNvPr id="7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Bullets &amp; Photo">
    <p:spTree>
      <p:nvGrpSpPr>
        <p:cNvPr id="1" name=""/>
        <p:cNvGrpSpPr/>
        <p:nvPr/>
      </p:nvGrpSpPr>
      <p:grpSpPr>
        <a:xfrm>
          <a:off x="0" y="0"/>
          <a:ext cx="0" cy="0"/>
          <a:chOff x="0" y="0"/>
          <a:chExt cx="0" cy="0"/>
        </a:xfrm>
      </p:grpSpPr>
      <p:sp>
        <p:nvSpPr>
          <p:cNvPr id="77" name="Image"/>
          <p:cNvSpPr/>
          <p:nvPr>
            <p:ph type="pic" idx="13"/>
          </p:nvPr>
        </p:nvSpPr>
        <p:spPr>
          <a:xfrm>
            <a:off x="3035300" y="0"/>
            <a:ext cx="13004800" cy="9753600"/>
          </a:xfrm>
          <a:prstGeom prst="rect">
            <a:avLst/>
          </a:prstGeom>
        </p:spPr>
        <p:txBody>
          <a:bodyPr lIns="91439" tIns="45719" rIns="91439" bIns="45719" anchor="t">
            <a:noAutofit/>
          </a:bodyPr>
          <a:lstStyle/>
          <a:p>
            <a:pPr/>
          </a:p>
        </p:txBody>
      </p:sp>
      <p:sp>
        <p:nvSpPr>
          <p:cNvPr id="78" name="Body Level One…"/>
          <p:cNvSpPr txBox="1"/>
          <p:nvPr>
            <p:ph type="body" sz="half" idx="1"/>
          </p:nvPr>
        </p:nvSpPr>
        <p:spPr>
          <a:xfrm>
            <a:off x="355600" y="2984500"/>
            <a:ext cx="5816600" cy="6324600"/>
          </a:xfrm>
          <a:prstGeom prst="rect">
            <a:avLst/>
          </a:prstGeom>
        </p:spPr>
        <p:txBody>
          <a:bodyPr/>
          <a:lstStyle>
            <a:lvl1pPr marL="381000" indent="-381000">
              <a:defRPr sz="3000"/>
            </a:lvl1pPr>
            <a:lvl2pPr marL="762000" indent="-381000">
              <a:defRPr sz="3000"/>
            </a:lvl2pPr>
            <a:lvl3pPr marL="1143000" indent="-381000">
              <a:defRPr sz="3000"/>
            </a:lvl3pPr>
            <a:lvl4pPr marL="1524000" indent="-381000">
              <a:defRPr sz="3000"/>
            </a:lvl4pPr>
            <a:lvl5pPr marL="1905000" indent="-381000">
              <a:defRPr sz="3000"/>
            </a:lvl5pPr>
          </a:lstStyle>
          <a:p>
            <a:pPr/>
            <a:r>
              <a:t>Body Level One</a:t>
            </a:r>
          </a:p>
          <a:p>
            <a:pPr lvl="1"/>
            <a:r>
              <a:t>Body Level Two</a:t>
            </a:r>
          </a:p>
          <a:p>
            <a:pPr lvl="2"/>
            <a:r>
              <a:t>Body Level Three</a:t>
            </a:r>
          </a:p>
          <a:p>
            <a:pPr lvl="3"/>
            <a:r>
              <a:t>Body Level Four</a:t>
            </a:r>
          </a:p>
          <a:p>
            <a:pPr lvl="4"/>
            <a:r>
              <a:t>Body Level Five</a:t>
            </a:r>
          </a:p>
        </p:txBody>
      </p:sp>
      <p:sp>
        <p:nvSpPr>
          <p:cNvPr id="79" name="Slide Number"/>
          <p:cNvSpPr txBox="1"/>
          <p:nvPr>
            <p:ph type="sldNum" sz="quarter" idx="2"/>
          </p:nvPr>
        </p:nvSpPr>
        <p:spPr>
          <a:prstGeom prst="rect">
            <a:avLst/>
          </a:prstGeom>
        </p:spPr>
        <p:txBody>
          <a:bodyPr/>
          <a:lstStyle>
            <a:lvl1pPr>
              <a:defRPr>
                <a:solidFill>
                  <a:srgbClr val="FFFFFF"/>
                </a:solidFill>
                <a:effectLst>
                  <a:outerShdw sx="100000" sy="100000" kx="0" ky="0" algn="b" rotWithShape="0" blurRad="38100" dist="15537" dir="5392174">
                    <a:srgbClr val="000000">
                      <a:alpha val="78421"/>
                    </a:srgbClr>
                  </a:outerShdw>
                </a:effectLs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Bullets">
    <p:spTree>
      <p:nvGrpSpPr>
        <p:cNvPr id="1" name=""/>
        <p:cNvGrpSpPr/>
        <p:nvPr/>
      </p:nvGrpSpPr>
      <p:grpSpPr>
        <a:xfrm>
          <a:off x="0" y="0"/>
          <a:ext cx="0" cy="0"/>
          <a:chOff x="0" y="0"/>
          <a:chExt cx="0" cy="0"/>
        </a:xfrm>
      </p:grpSpPr>
      <p:sp>
        <p:nvSpPr>
          <p:cNvPr id="86" name="Body Level One…"/>
          <p:cNvSpPr txBox="1"/>
          <p:nvPr>
            <p:ph type="body" idx="1"/>
          </p:nvPr>
        </p:nvSpPr>
        <p:spPr>
          <a:xfrm>
            <a:off x="355600" y="444500"/>
            <a:ext cx="12293600" cy="8864600"/>
          </a:xfrm>
          <a:prstGeom prst="rect">
            <a:avLst/>
          </a:prstGeom>
        </p:spPr>
        <p:txBody>
          <a:bodyPr/>
          <a:lstStyle>
            <a:lvl1pPr>
              <a:spcBef>
                <a:spcPts val="4200"/>
              </a:spcBef>
            </a:lvl1pPr>
            <a:lvl2pPr>
              <a:spcBef>
                <a:spcPts val="4200"/>
              </a:spcBef>
            </a:lvl2pPr>
            <a:lvl3pPr>
              <a:spcBef>
                <a:spcPts val="4200"/>
              </a:spcBef>
            </a:lvl3pPr>
            <a:lvl4pPr>
              <a:spcBef>
                <a:spcPts val="4200"/>
              </a:spcBef>
            </a:lvl4pPr>
            <a:lvl5pPr>
              <a:spcBef>
                <a:spcPts val="4200"/>
              </a:spcBef>
            </a:lvl5pPr>
          </a:lstStyle>
          <a:p>
            <a:pPr/>
            <a:r>
              <a:t>Body Level One</a:t>
            </a:r>
          </a:p>
          <a:p>
            <a:pPr lvl="1"/>
            <a:r>
              <a:t>Body Level Two</a:t>
            </a:r>
          </a:p>
          <a:p>
            <a:pPr lvl="2"/>
            <a:r>
              <a:t>Body Level Three</a:t>
            </a:r>
          </a:p>
          <a:p>
            <a:pPr lvl="3"/>
            <a:r>
              <a:t>Body Level Four</a:t>
            </a:r>
          </a:p>
          <a:p>
            <a:pPr lvl="4"/>
            <a:r>
              <a:t>Body Level Five</a:t>
            </a:r>
          </a:p>
        </p:txBody>
      </p:sp>
      <p:sp>
        <p:nvSpPr>
          <p:cNvPr id="87" name="Slide Number"/>
          <p:cNvSpPr txBox="1"/>
          <p:nvPr>
            <p:ph type="sldNum" sz="quarter" idx="2"/>
          </p:nvPr>
        </p:nvSpPr>
        <p:spPr>
          <a:prstGeom prst="rect">
            <a:avLst/>
          </a:prstGeom>
        </p:spPr>
        <p:txBody>
          <a:bodyPr/>
          <a:lstStyle>
            <a:lvl1pPr>
              <a:defRPr>
                <a:solidFill>
                  <a:srgbClr val="324863"/>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hoto - 3 Up">
    <p:spTree>
      <p:nvGrpSpPr>
        <p:cNvPr id="1" name=""/>
        <p:cNvGrpSpPr/>
        <p:nvPr/>
      </p:nvGrpSpPr>
      <p:grpSpPr>
        <a:xfrm>
          <a:off x="0" y="0"/>
          <a:ext cx="0" cy="0"/>
          <a:chOff x="0" y="0"/>
          <a:chExt cx="0" cy="0"/>
        </a:xfrm>
      </p:grpSpPr>
      <p:sp>
        <p:nvSpPr>
          <p:cNvPr id="94" name="Image"/>
          <p:cNvSpPr/>
          <p:nvPr>
            <p:ph type="pic" sz="half" idx="13"/>
          </p:nvPr>
        </p:nvSpPr>
        <p:spPr>
          <a:xfrm>
            <a:off x="6502400" y="4406900"/>
            <a:ext cx="6121401" cy="5176888"/>
          </a:xfrm>
          <a:prstGeom prst="rect">
            <a:avLst/>
          </a:prstGeom>
        </p:spPr>
        <p:txBody>
          <a:bodyPr lIns="91439" tIns="45719" rIns="91439" bIns="45719" anchor="t">
            <a:noAutofit/>
          </a:bodyPr>
          <a:lstStyle/>
          <a:p>
            <a:pPr/>
          </a:p>
        </p:txBody>
      </p:sp>
      <p:sp>
        <p:nvSpPr>
          <p:cNvPr id="95" name="Image"/>
          <p:cNvSpPr/>
          <p:nvPr>
            <p:ph type="pic" sz="half" idx="14"/>
          </p:nvPr>
        </p:nvSpPr>
        <p:spPr>
          <a:xfrm>
            <a:off x="6502400" y="431762"/>
            <a:ext cx="6121401" cy="4368801"/>
          </a:xfrm>
          <a:prstGeom prst="rect">
            <a:avLst/>
          </a:prstGeom>
        </p:spPr>
        <p:txBody>
          <a:bodyPr lIns="91439" tIns="45719" rIns="91439" bIns="45719" anchor="t">
            <a:noAutofit/>
          </a:bodyPr>
          <a:lstStyle/>
          <a:p>
            <a:pPr/>
          </a:p>
        </p:txBody>
      </p:sp>
      <p:sp>
        <p:nvSpPr>
          <p:cNvPr id="96" name="Image"/>
          <p:cNvSpPr/>
          <p:nvPr>
            <p:ph type="pic" idx="15"/>
          </p:nvPr>
        </p:nvSpPr>
        <p:spPr>
          <a:xfrm>
            <a:off x="-3187700" y="444500"/>
            <a:ext cx="11633200" cy="8724900"/>
          </a:xfrm>
          <a:prstGeom prst="rect">
            <a:avLst/>
          </a:prstGeom>
        </p:spPr>
        <p:txBody>
          <a:bodyPr lIns="91439" tIns="45719" rIns="91439" bIns="45719" anchor="t">
            <a:noAutofit/>
          </a:bodyPr>
          <a:lstStyle/>
          <a:p>
            <a:pPr/>
          </a:p>
        </p:txBody>
      </p:sp>
      <p:sp>
        <p:nvSpPr>
          <p:cNvPr id="97" name="Slide Number"/>
          <p:cNvSpPr txBox="1"/>
          <p:nvPr>
            <p:ph type="sldNum" sz="quarter" idx="2"/>
          </p:nvPr>
        </p:nvSpPr>
        <p:spPr>
          <a:prstGeom prst="rect">
            <a:avLst/>
          </a:prstGeom>
        </p:spPr>
        <p:txBody>
          <a:bodyPr/>
          <a:lstStyle>
            <a:lvl1pPr>
              <a:defRPr>
                <a:solidFill>
                  <a:srgbClr val="324863"/>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Line"/>
          <p:cNvSpPr/>
          <p:nvPr/>
        </p:nvSpPr>
        <p:spPr>
          <a:xfrm>
            <a:off x="406400" y="2565400"/>
            <a:ext cx="12192001" cy="127"/>
          </a:xfrm>
          <a:prstGeom prst="line">
            <a:avLst/>
          </a:prstGeom>
          <a:ln w="12700">
            <a:solidFill>
              <a:schemeClr val="accent1">
                <a:hueOff val="109193"/>
                <a:satOff val="-4874"/>
                <a:lumOff val="12971"/>
              </a:scheme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3" name="Line"/>
          <p:cNvSpPr/>
          <p:nvPr/>
        </p:nvSpPr>
        <p:spPr>
          <a:xfrm>
            <a:off x="406400" y="2616200"/>
            <a:ext cx="12192001" cy="127"/>
          </a:xfrm>
          <a:prstGeom prst="line">
            <a:avLst/>
          </a:prstGeom>
          <a:ln w="12700">
            <a:solidFill>
              <a:schemeClr val="accent1">
                <a:hueOff val="109193"/>
                <a:satOff val="-4874"/>
                <a:lumOff val="12971"/>
              </a:scheme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4" name="Title Text"/>
          <p:cNvSpPr txBox="1"/>
          <p:nvPr>
            <p:ph type="title"/>
          </p:nvPr>
        </p:nvSpPr>
        <p:spPr>
          <a:xfrm>
            <a:off x="355600" y="444500"/>
            <a:ext cx="12293600" cy="20447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5" name="Body Level One…"/>
          <p:cNvSpPr txBox="1"/>
          <p:nvPr>
            <p:ph type="body" idx="1"/>
          </p:nvPr>
        </p:nvSpPr>
        <p:spPr>
          <a:xfrm>
            <a:off x="355600" y="2984500"/>
            <a:ext cx="12293600" cy="6324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6" name="Slide Number"/>
          <p:cNvSpPr txBox="1"/>
          <p:nvPr>
            <p:ph type="sldNum" sz="quarter" idx="2"/>
          </p:nvPr>
        </p:nvSpPr>
        <p:spPr>
          <a:xfrm>
            <a:off x="12331700" y="9220200"/>
            <a:ext cx="317500" cy="355600"/>
          </a:xfrm>
          <a:prstGeom prst="rect">
            <a:avLst/>
          </a:prstGeom>
          <a:ln w="12700">
            <a:miter lim="400000"/>
          </a:ln>
        </p:spPr>
        <p:txBody>
          <a:bodyPr wrap="none" lIns="50800" tIns="50800" rIns="50800" bIns="50800">
            <a:spAutoFit/>
          </a:bodyPr>
          <a:lstStyle>
            <a:lvl1pPr>
              <a:defRPr sz="1600">
                <a:solidFill>
                  <a:schemeClr val="accent1">
                    <a:hueOff val="54750"/>
                    <a:satOff val="-1697"/>
                    <a:lumOff val="-18038"/>
                  </a:schemeClr>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transition xmlns:p14="http://schemas.microsoft.com/office/powerpoint/2010/main" spd="med" advClick="1"/>
  <p:txStyles>
    <p:titleStyle>
      <a:lvl1pPr marL="0" marR="0" indent="0" algn="l" defTabSz="584200" rtl="0" latinLnBrk="0">
        <a:lnSpc>
          <a:spcPct val="100000"/>
        </a:lnSpc>
        <a:spcBef>
          <a:spcPts val="0"/>
        </a:spcBef>
        <a:spcAft>
          <a:spcPts val="0"/>
        </a:spcAft>
        <a:buClrTx/>
        <a:buSzTx/>
        <a:buFontTx/>
        <a:buNone/>
        <a:tabLst/>
        <a:defRPr b="0" baseline="0" cap="none" i="0" spc="-128" strike="noStrike" sz="6400" u="none">
          <a:solidFill>
            <a:schemeClr val="accent1">
              <a:hueOff val="54750"/>
              <a:satOff val="-1697"/>
              <a:lumOff val="-18038"/>
            </a:schemeClr>
          </a:solidFill>
          <a:uFillTx/>
          <a:latin typeface="+mn-lt"/>
          <a:ea typeface="+mn-ea"/>
          <a:cs typeface="+mn-cs"/>
          <a:sym typeface="Didot"/>
        </a:defRPr>
      </a:lvl1pPr>
      <a:lvl2pPr marL="0" marR="0" indent="228600" algn="l" defTabSz="584200" rtl="0" latinLnBrk="0">
        <a:lnSpc>
          <a:spcPct val="100000"/>
        </a:lnSpc>
        <a:spcBef>
          <a:spcPts val="0"/>
        </a:spcBef>
        <a:spcAft>
          <a:spcPts val="0"/>
        </a:spcAft>
        <a:buClrTx/>
        <a:buSzTx/>
        <a:buFontTx/>
        <a:buNone/>
        <a:tabLst/>
        <a:defRPr b="0" baseline="0" cap="none" i="0" spc="-128" strike="noStrike" sz="6400" u="none">
          <a:solidFill>
            <a:schemeClr val="accent1">
              <a:hueOff val="54750"/>
              <a:satOff val="-1697"/>
              <a:lumOff val="-18038"/>
            </a:schemeClr>
          </a:solidFill>
          <a:uFillTx/>
          <a:latin typeface="+mn-lt"/>
          <a:ea typeface="+mn-ea"/>
          <a:cs typeface="+mn-cs"/>
          <a:sym typeface="Didot"/>
        </a:defRPr>
      </a:lvl2pPr>
      <a:lvl3pPr marL="0" marR="0" indent="457200" algn="l" defTabSz="584200" rtl="0" latinLnBrk="0">
        <a:lnSpc>
          <a:spcPct val="100000"/>
        </a:lnSpc>
        <a:spcBef>
          <a:spcPts val="0"/>
        </a:spcBef>
        <a:spcAft>
          <a:spcPts val="0"/>
        </a:spcAft>
        <a:buClrTx/>
        <a:buSzTx/>
        <a:buFontTx/>
        <a:buNone/>
        <a:tabLst/>
        <a:defRPr b="0" baseline="0" cap="none" i="0" spc="-128" strike="noStrike" sz="6400" u="none">
          <a:solidFill>
            <a:schemeClr val="accent1">
              <a:hueOff val="54750"/>
              <a:satOff val="-1697"/>
              <a:lumOff val="-18038"/>
            </a:schemeClr>
          </a:solidFill>
          <a:uFillTx/>
          <a:latin typeface="+mn-lt"/>
          <a:ea typeface="+mn-ea"/>
          <a:cs typeface="+mn-cs"/>
          <a:sym typeface="Didot"/>
        </a:defRPr>
      </a:lvl3pPr>
      <a:lvl4pPr marL="0" marR="0" indent="685800" algn="l" defTabSz="584200" rtl="0" latinLnBrk="0">
        <a:lnSpc>
          <a:spcPct val="100000"/>
        </a:lnSpc>
        <a:spcBef>
          <a:spcPts val="0"/>
        </a:spcBef>
        <a:spcAft>
          <a:spcPts val="0"/>
        </a:spcAft>
        <a:buClrTx/>
        <a:buSzTx/>
        <a:buFontTx/>
        <a:buNone/>
        <a:tabLst/>
        <a:defRPr b="0" baseline="0" cap="none" i="0" spc="-128" strike="noStrike" sz="6400" u="none">
          <a:solidFill>
            <a:schemeClr val="accent1">
              <a:hueOff val="54750"/>
              <a:satOff val="-1697"/>
              <a:lumOff val="-18038"/>
            </a:schemeClr>
          </a:solidFill>
          <a:uFillTx/>
          <a:latin typeface="+mn-lt"/>
          <a:ea typeface="+mn-ea"/>
          <a:cs typeface="+mn-cs"/>
          <a:sym typeface="Didot"/>
        </a:defRPr>
      </a:lvl4pPr>
      <a:lvl5pPr marL="0" marR="0" indent="914400" algn="l" defTabSz="584200" rtl="0" latinLnBrk="0">
        <a:lnSpc>
          <a:spcPct val="100000"/>
        </a:lnSpc>
        <a:spcBef>
          <a:spcPts val="0"/>
        </a:spcBef>
        <a:spcAft>
          <a:spcPts val="0"/>
        </a:spcAft>
        <a:buClrTx/>
        <a:buSzTx/>
        <a:buFontTx/>
        <a:buNone/>
        <a:tabLst/>
        <a:defRPr b="0" baseline="0" cap="none" i="0" spc="-128" strike="noStrike" sz="6400" u="none">
          <a:solidFill>
            <a:schemeClr val="accent1">
              <a:hueOff val="54750"/>
              <a:satOff val="-1697"/>
              <a:lumOff val="-18038"/>
            </a:schemeClr>
          </a:solidFill>
          <a:uFillTx/>
          <a:latin typeface="+mn-lt"/>
          <a:ea typeface="+mn-ea"/>
          <a:cs typeface="+mn-cs"/>
          <a:sym typeface="Didot"/>
        </a:defRPr>
      </a:lvl5pPr>
      <a:lvl6pPr marL="0" marR="0" indent="1143000" algn="l" defTabSz="584200" rtl="0" latinLnBrk="0">
        <a:lnSpc>
          <a:spcPct val="100000"/>
        </a:lnSpc>
        <a:spcBef>
          <a:spcPts val="0"/>
        </a:spcBef>
        <a:spcAft>
          <a:spcPts val="0"/>
        </a:spcAft>
        <a:buClrTx/>
        <a:buSzTx/>
        <a:buFontTx/>
        <a:buNone/>
        <a:tabLst/>
        <a:defRPr b="0" baseline="0" cap="none" i="0" spc="-128" strike="noStrike" sz="6400" u="none">
          <a:solidFill>
            <a:schemeClr val="accent1">
              <a:hueOff val="54750"/>
              <a:satOff val="-1697"/>
              <a:lumOff val="-18038"/>
            </a:schemeClr>
          </a:solidFill>
          <a:uFillTx/>
          <a:latin typeface="+mn-lt"/>
          <a:ea typeface="+mn-ea"/>
          <a:cs typeface="+mn-cs"/>
          <a:sym typeface="Didot"/>
        </a:defRPr>
      </a:lvl6pPr>
      <a:lvl7pPr marL="0" marR="0" indent="1371600" algn="l" defTabSz="584200" rtl="0" latinLnBrk="0">
        <a:lnSpc>
          <a:spcPct val="100000"/>
        </a:lnSpc>
        <a:spcBef>
          <a:spcPts val="0"/>
        </a:spcBef>
        <a:spcAft>
          <a:spcPts val="0"/>
        </a:spcAft>
        <a:buClrTx/>
        <a:buSzTx/>
        <a:buFontTx/>
        <a:buNone/>
        <a:tabLst/>
        <a:defRPr b="0" baseline="0" cap="none" i="0" spc="-128" strike="noStrike" sz="6400" u="none">
          <a:solidFill>
            <a:schemeClr val="accent1">
              <a:hueOff val="54750"/>
              <a:satOff val="-1697"/>
              <a:lumOff val="-18038"/>
            </a:schemeClr>
          </a:solidFill>
          <a:uFillTx/>
          <a:latin typeface="+mn-lt"/>
          <a:ea typeface="+mn-ea"/>
          <a:cs typeface="+mn-cs"/>
          <a:sym typeface="Didot"/>
        </a:defRPr>
      </a:lvl7pPr>
      <a:lvl8pPr marL="0" marR="0" indent="1600200" algn="l" defTabSz="584200" rtl="0" latinLnBrk="0">
        <a:lnSpc>
          <a:spcPct val="100000"/>
        </a:lnSpc>
        <a:spcBef>
          <a:spcPts val="0"/>
        </a:spcBef>
        <a:spcAft>
          <a:spcPts val="0"/>
        </a:spcAft>
        <a:buClrTx/>
        <a:buSzTx/>
        <a:buFontTx/>
        <a:buNone/>
        <a:tabLst/>
        <a:defRPr b="0" baseline="0" cap="none" i="0" spc="-128" strike="noStrike" sz="6400" u="none">
          <a:solidFill>
            <a:schemeClr val="accent1">
              <a:hueOff val="54750"/>
              <a:satOff val="-1697"/>
              <a:lumOff val="-18038"/>
            </a:schemeClr>
          </a:solidFill>
          <a:uFillTx/>
          <a:latin typeface="+mn-lt"/>
          <a:ea typeface="+mn-ea"/>
          <a:cs typeface="+mn-cs"/>
          <a:sym typeface="Didot"/>
        </a:defRPr>
      </a:lvl8pPr>
      <a:lvl9pPr marL="0" marR="0" indent="1828800" algn="l" defTabSz="584200" rtl="0" latinLnBrk="0">
        <a:lnSpc>
          <a:spcPct val="100000"/>
        </a:lnSpc>
        <a:spcBef>
          <a:spcPts val="0"/>
        </a:spcBef>
        <a:spcAft>
          <a:spcPts val="0"/>
        </a:spcAft>
        <a:buClrTx/>
        <a:buSzTx/>
        <a:buFontTx/>
        <a:buNone/>
        <a:tabLst/>
        <a:defRPr b="0" baseline="0" cap="none" i="0" spc="-128" strike="noStrike" sz="6400" u="none">
          <a:solidFill>
            <a:schemeClr val="accent1">
              <a:hueOff val="54750"/>
              <a:satOff val="-1697"/>
              <a:lumOff val="-18038"/>
            </a:schemeClr>
          </a:solidFill>
          <a:uFillTx/>
          <a:latin typeface="+mn-lt"/>
          <a:ea typeface="+mn-ea"/>
          <a:cs typeface="+mn-cs"/>
          <a:sym typeface="Didot"/>
        </a:defRPr>
      </a:lvl9pPr>
    </p:titleStyle>
    <p:bodyStyle>
      <a:lvl1pPr marL="508000" marR="0" indent="-508000" algn="l" defTabSz="584200" latinLnBrk="0">
        <a:lnSpc>
          <a:spcPct val="100000"/>
        </a:lnSpc>
        <a:spcBef>
          <a:spcPts val="3800"/>
        </a:spcBef>
        <a:spcAft>
          <a:spcPts val="0"/>
        </a:spcAft>
        <a:buClr>
          <a:srgbClr val="5C86B9"/>
        </a:buClr>
        <a:buSzPct val="70000"/>
        <a:buFont typeface="Zapf Dingbats"/>
        <a:buChar char="✤"/>
        <a:tabLst/>
        <a:defRPr b="0" baseline="0" cap="none" i="0" spc="0" strike="noStrike" sz="3800" u="none">
          <a:solidFill>
            <a:srgbClr val="000000"/>
          </a:solidFill>
          <a:uFillTx/>
          <a:latin typeface="Palatino"/>
          <a:ea typeface="Palatino"/>
          <a:cs typeface="Palatino"/>
          <a:sym typeface="Palatino"/>
        </a:defRPr>
      </a:lvl1pPr>
      <a:lvl2pPr marL="1016000" marR="0" indent="-508000" algn="l" defTabSz="584200" latinLnBrk="0">
        <a:lnSpc>
          <a:spcPct val="100000"/>
        </a:lnSpc>
        <a:spcBef>
          <a:spcPts val="3800"/>
        </a:spcBef>
        <a:spcAft>
          <a:spcPts val="0"/>
        </a:spcAft>
        <a:buClr>
          <a:srgbClr val="5C86B9"/>
        </a:buClr>
        <a:buSzPct val="70000"/>
        <a:buFont typeface="Zapf Dingbats"/>
        <a:buChar char="✤"/>
        <a:tabLst/>
        <a:defRPr b="0" baseline="0" cap="none" i="0" spc="0" strike="noStrike" sz="3800" u="none">
          <a:solidFill>
            <a:srgbClr val="000000"/>
          </a:solidFill>
          <a:uFillTx/>
          <a:latin typeface="Palatino"/>
          <a:ea typeface="Palatino"/>
          <a:cs typeface="Palatino"/>
          <a:sym typeface="Palatino"/>
        </a:defRPr>
      </a:lvl2pPr>
      <a:lvl3pPr marL="1524000" marR="0" indent="-508000" algn="l" defTabSz="584200" latinLnBrk="0">
        <a:lnSpc>
          <a:spcPct val="100000"/>
        </a:lnSpc>
        <a:spcBef>
          <a:spcPts val="3800"/>
        </a:spcBef>
        <a:spcAft>
          <a:spcPts val="0"/>
        </a:spcAft>
        <a:buClr>
          <a:srgbClr val="5C86B9"/>
        </a:buClr>
        <a:buSzPct val="70000"/>
        <a:buFont typeface="Zapf Dingbats"/>
        <a:buChar char="✤"/>
        <a:tabLst/>
        <a:defRPr b="0" baseline="0" cap="none" i="0" spc="0" strike="noStrike" sz="3800" u="none">
          <a:solidFill>
            <a:srgbClr val="000000"/>
          </a:solidFill>
          <a:uFillTx/>
          <a:latin typeface="Palatino"/>
          <a:ea typeface="Palatino"/>
          <a:cs typeface="Palatino"/>
          <a:sym typeface="Palatino"/>
        </a:defRPr>
      </a:lvl3pPr>
      <a:lvl4pPr marL="2032000" marR="0" indent="-508000" algn="l" defTabSz="584200" latinLnBrk="0">
        <a:lnSpc>
          <a:spcPct val="100000"/>
        </a:lnSpc>
        <a:spcBef>
          <a:spcPts val="3800"/>
        </a:spcBef>
        <a:spcAft>
          <a:spcPts val="0"/>
        </a:spcAft>
        <a:buClr>
          <a:srgbClr val="5C86B9"/>
        </a:buClr>
        <a:buSzPct val="70000"/>
        <a:buFont typeface="Zapf Dingbats"/>
        <a:buChar char="✤"/>
        <a:tabLst/>
        <a:defRPr b="0" baseline="0" cap="none" i="0" spc="0" strike="noStrike" sz="3800" u="none">
          <a:solidFill>
            <a:srgbClr val="000000"/>
          </a:solidFill>
          <a:uFillTx/>
          <a:latin typeface="Palatino"/>
          <a:ea typeface="Palatino"/>
          <a:cs typeface="Palatino"/>
          <a:sym typeface="Palatino"/>
        </a:defRPr>
      </a:lvl4pPr>
      <a:lvl5pPr marL="2540000" marR="0" indent="-508000" algn="l" defTabSz="584200" latinLnBrk="0">
        <a:lnSpc>
          <a:spcPct val="100000"/>
        </a:lnSpc>
        <a:spcBef>
          <a:spcPts val="3800"/>
        </a:spcBef>
        <a:spcAft>
          <a:spcPts val="0"/>
        </a:spcAft>
        <a:buClr>
          <a:srgbClr val="5C86B9"/>
        </a:buClr>
        <a:buSzPct val="70000"/>
        <a:buFont typeface="Zapf Dingbats"/>
        <a:buChar char="✤"/>
        <a:tabLst/>
        <a:defRPr b="0" baseline="0" cap="none" i="0" spc="0" strike="noStrike" sz="3800" u="none">
          <a:solidFill>
            <a:srgbClr val="000000"/>
          </a:solidFill>
          <a:uFillTx/>
          <a:latin typeface="Palatino"/>
          <a:ea typeface="Palatino"/>
          <a:cs typeface="Palatino"/>
          <a:sym typeface="Palatino"/>
        </a:defRPr>
      </a:lvl5pPr>
      <a:lvl6pPr marL="3048000" marR="0" indent="-508000" algn="l" defTabSz="584200" latinLnBrk="0">
        <a:lnSpc>
          <a:spcPct val="100000"/>
        </a:lnSpc>
        <a:spcBef>
          <a:spcPts val="3800"/>
        </a:spcBef>
        <a:spcAft>
          <a:spcPts val="0"/>
        </a:spcAft>
        <a:buClr>
          <a:srgbClr val="5C86B9"/>
        </a:buClr>
        <a:buSzPct val="70000"/>
        <a:buFont typeface="Zapf Dingbats"/>
        <a:buChar char="✤"/>
        <a:tabLst/>
        <a:defRPr b="0" baseline="0" cap="none" i="0" spc="0" strike="noStrike" sz="3800" u="none">
          <a:solidFill>
            <a:srgbClr val="000000"/>
          </a:solidFill>
          <a:uFillTx/>
          <a:latin typeface="Palatino"/>
          <a:ea typeface="Palatino"/>
          <a:cs typeface="Palatino"/>
          <a:sym typeface="Palatino"/>
        </a:defRPr>
      </a:lvl6pPr>
      <a:lvl7pPr marL="3556000" marR="0" indent="-508000" algn="l" defTabSz="584200" latinLnBrk="0">
        <a:lnSpc>
          <a:spcPct val="100000"/>
        </a:lnSpc>
        <a:spcBef>
          <a:spcPts val="3800"/>
        </a:spcBef>
        <a:spcAft>
          <a:spcPts val="0"/>
        </a:spcAft>
        <a:buClr>
          <a:srgbClr val="5C86B9"/>
        </a:buClr>
        <a:buSzPct val="70000"/>
        <a:buFont typeface="Zapf Dingbats"/>
        <a:buChar char="✤"/>
        <a:tabLst/>
        <a:defRPr b="0" baseline="0" cap="none" i="0" spc="0" strike="noStrike" sz="3800" u="none">
          <a:solidFill>
            <a:srgbClr val="000000"/>
          </a:solidFill>
          <a:uFillTx/>
          <a:latin typeface="Palatino"/>
          <a:ea typeface="Palatino"/>
          <a:cs typeface="Palatino"/>
          <a:sym typeface="Palatino"/>
        </a:defRPr>
      </a:lvl7pPr>
      <a:lvl8pPr marL="4064000" marR="0" indent="-508000" algn="l" defTabSz="584200" latinLnBrk="0">
        <a:lnSpc>
          <a:spcPct val="100000"/>
        </a:lnSpc>
        <a:spcBef>
          <a:spcPts val="3800"/>
        </a:spcBef>
        <a:spcAft>
          <a:spcPts val="0"/>
        </a:spcAft>
        <a:buClr>
          <a:srgbClr val="5C86B9"/>
        </a:buClr>
        <a:buSzPct val="70000"/>
        <a:buFont typeface="Zapf Dingbats"/>
        <a:buChar char="✤"/>
        <a:tabLst/>
        <a:defRPr b="0" baseline="0" cap="none" i="0" spc="0" strike="noStrike" sz="3800" u="none">
          <a:solidFill>
            <a:srgbClr val="000000"/>
          </a:solidFill>
          <a:uFillTx/>
          <a:latin typeface="Palatino"/>
          <a:ea typeface="Palatino"/>
          <a:cs typeface="Palatino"/>
          <a:sym typeface="Palatino"/>
        </a:defRPr>
      </a:lvl8pPr>
      <a:lvl9pPr marL="4572000" marR="0" indent="-508000" algn="l" defTabSz="584200" latinLnBrk="0">
        <a:lnSpc>
          <a:spcPct val="100000"/>
        </a:lnSpc>
        <a:spcBef>
          <a:spcPts val="3800"/>
        </a:spcBef>
        <a:spcAft>
          <a:spcPts val="0"/>
        </a:spcAft>
        <a:buClr>
          <a:srgbClr val="5C86B9"/>
        </a:buClr>
        <a:buSzPct val="70000"/>
        <a:buFont typeface="Zapf Dingbats"/>
        <a:buChar char="✤"/>
        <a:tabLst/>
        <a:defRPr b="0" baseline="0" cap="none" i="0" spc="0" strike="noStrike" sz="3800" u="none">
          <a:solidFill>
            <a:srgbClr val="000000"/>
          </a:solidFill>
          <a:uFillTx/>
          <a:latin typeface="Palatino"/>
          <a:ea typeface="Palatino"/>
          <a:cs typeface="Palatino"/>
          <a:sym typeface="Palatino"/>
        </a:defRPr>
      </a:lvl9pPr>
    </p:bodyStyle>
    <p:otherStyle>
      <a:lvl1pPr marL="0" marR="0" indent="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Palatino"/>
        </a:defRPr>
      </a:lvl1pPr>
      <a:lvl2pPr marL="0" marR="0" indent="2286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Palatino"/>
        </a:defRPr>
      </a:lvl2pPr>
      <a:lvl3pPr marL="0" marR="0" indent="4572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Palatino"/>
        </a:defRPr>
      </a:lvl3pPr>
      <a:lvl4pPr marL="0" marR="0" indent="6858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Palatino"/>
        </a:defRPr>
      </a:lvl4pPr>
      <a:lvl5pPr marL="0" marR="0" indent="9144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Palatino"/>
        </a:defRPr>
      </a:lvl5pPr>
      <a:lvl6pPr marL="0" marR="0" indent="11430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Palatino"/>
        </a:defRPr>
      </a:lvl6pPr>
      <a:lvl7pPr marL="0" marR="0" indent="13716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Palatino"/>
        </a:defRPr>
      </a:lvl7pPr>
      <a:lvl8pPr marL="0" marR="0" indent="16002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Palatino"/>
        </a:defRPr>
      </a:lvl8pPr>
      <a:lvl9pPr marL="0" marR="0" indent="18288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Palatino"/>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0.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3.jpeg"/></Relationships>

</file>

<file path=ppt/slides/_rels/slide16.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3.jpeg"/></Relationships>

</file>

<file path=ppt/slides/_rels/slide17.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3.jpeg"/></Relationships>

</file>

<file path=ppt/slides/_rels/slide18.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3.jpeg"/></Relationships>

</file>

<file path=ppt/slides/_rels/slide19.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3.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3.jpeg"/><Relationship Id="rId3" Type="http://schemas.openxmlformats.org/officeDocument/2006/relationships/image" Target="../media/image4.jpeg"/></Relationships>

</file>

<file path=ppt/slides/_rels/slide20.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3.jpeg"/></Relationships>

</file>

<file path=ppt/slides/_rels/slide21.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3.jpeg"/></Relationships>

</file>

<file path=ppt/slides/_rels/slide22.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3.jpeg"/></Relationships>

</file>

<file path=ppt/slides/_rels/slide23.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3.jpeg"/><Relationship Id="rId3" Type="http://schemas.openxmlformats.org/officeDocument/2006/relationships/hyperlink" Target="http://via.library.depaul.edu/cgi/viewcontent.cgi?article=1417&amp;context=vhj&amp;sei-redir=1&amp;referer=https%3A%2F%2Fscholar.google.com%2Fscholar%3Fstart%3D20%26q%3Dlouise%2Bde%2Bmarillac%26hl%3Den%26as_sdt%3D0%2C39#search=%22louise%20de%20marillac%22" TargetMode="External"/><Relationship Id="rId4" Type="http://schemas.openxmlformats.org/officeDocument/2006/relationships/image" Target="../media/image7.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3.jpeg"/><Relationship Id="rId3" Type="http://schemas.openxmlformats.org/officeDocument/2006/relationships/image" Target="../media/image5.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3.jpeg"/><Relationship Id="rId3" Type="http://schemas.openxmlformats.org/officeDocument/2006/relationships/image" Target="../media/image6.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3.jpeg"/><Relationship Id="rId3" Type="http://schemas.openxmlformats.org/officeDocument/2006/relationships/image" Target="../media/image7.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3.jpeg"/><Relationship Id="rId3" Type="http://schemas.openxmlformats.org/officeDocument/2006/relationships/image" Target="../media/image8.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3.jpeg"/><Relationship Id="rId3" Type="http://schemas.openxmlformats.org/officeDocument/2006/relationships/image" Target="../media/image9.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3.jpe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0" name="Louise 188, Italy, Massafa.jpg" descr="Louise 188, Italy, Massafa.jpg"/>
          <p:cNvPicPr>
            <a:picLocks noChangeAspect="1"/>
          </p:cNvPicPr>
          <p:nvPr>
            <p:ph type="pic" idx="14"/>
          </p:nvPr>
        </p:nvPicPr>
        <p:blipFill>
          <a:blip r:embed="rId2">
            <a:extLst/>
          </a:blip>
          <a:srcRect l="0" t="29795" r="0" b="29795"/>
          <a:stretch>
            <a:fillRect/>
          </a:stretch>
        </p:blipFill>
        <p:spPr>
          <a:xfrm>
            <a:off x="368300" y="444500"/>
            <a:ext cx="12268200" cy="6324600"/>
          </a:xfrm>
          <a:prstGeom prst="rect">
            <a:avLst/>
          </a:prstGeom>
        </p:spPr>
      </p:pic>
      <p:sp>
        <p:nvSpPr>
          <p:cNvPr id="131" name="The Heart of Jesus In the Spirituality of Louise de Marillac"/>
          <p:cNvSpPr txBox="1"/>
          <p:nvPr>
            <p:ph type="title"/>
          </p:nvPr>
        </p:nvSpPr>
        <p:spPr>
          <a:prstGeom prst="rect">
            <a:avLst/>
          </a:prstGeom>
        </p:spPr>
        <p:txBody>
          <a:bodyPr/>
          <a:lstStyle>
            <a:lvl1pPr defTabSz="344677">
              <a:defRPr spc="-75" sz="3775"/>
            </a:lvl1pPr>
          </a:lstStyle>
          <a:p>
            <a:pPr/>
            <a:r>
              <a:t>The Heart of Jesus In the Spirituality of Louise de Marillac</a:t>
            </a:r>
          </a:p>
        </p:txBody>
      </p:sp>
      <p:sp>
        <p:nvSpPr>
          <p:cNvPr id="132" name="by Robert P. Maloney C.M."/>
          <p:cNvSpPr txBox="1"/>
          <p:nvPr>
            <p:ph type="body" sz="quarter" idx="1"/>
          </p:nvPr>
        </p:nvSpPr>
        <p:spPr>
          <a:prstGeom prst="rect">
            <a:avLst/>
          </a:prstGeom>
        </p:spPr>
        <p:txBody>
          <a:bodyPr/>
          <a:lstStyle/>
          <a:p>
            <a:pPr/>
            <a:r>
              <a:t>by Robert P. Maloney C.M.</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7" name="Image" descr="Image"/>
          <p:cNvPicPr>
            <a:picLocks noChangeAspect="1"/>
          </p:cNvPicPr>
          <p:nvPr>
            <p:ph type="pic" idx="13"/>
          </p:nvPr>
        </p:nvPicPr>
        <p:blipFill>
          <a:blip r:embed="rId2">
            <a:extLst/>
          </a:blip>
          <a:srcRect l="26669" t="18898" r="26669" b="18898"/>
          <a:stretch>
            <a:fillRect/>
          </a:stretch>
        </p:blipFill>
        <p:spPr>
          <a:xfrm>
            <a:off x="6502400" y="0"/>
            <a:ext cx="6502400" cy="9753600"/>
          </a:xfrm>
          <a:prstGeom prst="rect">
            <a:avLst/>
          </a:prstGeom>
        </p:spPr>
      </p:pic>
      <p:sp>
        <p:nvSpPr>
          <p:cNvPr id="168" name="Close photographic analysis of a small medallion, painted by Louise, reveals a heart which the naked eye can barely see, and was unnoticed for years. On the right-hand banner, near the head of Christ, are the words, “Learn from me that I am gentle…”, and on the left-hand banner, “Come, blessed of my Father…”"/>
          <p:cNvSpPr/>
          <p:nvPr>
            <p:ph type="body" sz="half" idx="1"/>
          </p:nvPr>
        </p:nvSpPr>
        <p:spPr>
          <a:xfrm>
            <a:off x="355600" y="749399"/>
            <a:ext cx="5816600" cy="8559701"/>
          </a:xfrm>
          <a:prstGeom prst="rect">
            <a:avLst/>
          </a:prstGeom>
        </p:spPr>
        <p:txBody>
          <a:bodyPr/>
          <a:lstStyle>
            <a:lvl1pPr marL="0" indent="0">
              <a:spcBef>
                <a:spcPts val="0"/>
              </a:spcBef>
              <a:buClrTx/>
              <a:buSzTx/>
              <a:buFontTx/>
              <a:buNone/>
              <a:defRPr sz="4100">
                <a:solidFill>
                  <a:srgbClr val="615F5C"/>
                </a:solidFill>
                <a:latin typeface="Derringer Serial"/>
                <a:ea typeface="Derringer Serial"/>
                <a:cs typeface="Derringer Serial"/>
                <a:sym typeface="Derringer Serial"/>
              </a:defRPr>
            </a:lvl1pPr>
          </a:lstStyle>
          <a:p>
            <a:pPr/>
            <a:r>
              <a:t>Close photographic analysis of a small medallion, painted by Louise, reveals a heart which the naked eye can barely see, and was unnoticed for years. On the right-hand banner, near the head of Christ, are the words, “Learn from me that I am gentle…”, and on the left-hand banner, “Come, blessed of my Father…”</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0" name="Image" descr="Image"/>
          <p:cNvPicPr>
            <a:picLocks noChangeAspect="1"/>
          </p:cNvPicPr>
          <p:nvPr>
            <p:ph type="pic" idx="13"/>
          </p:nvPr>
        </p:nvPicPr>
        <p:blipFill>
          <a:blip r:embed="rId2">
            <a:extLst/>
          </a:blip>
          <a:srcRect l="386" t="0" r="386" b="0"/>
          <a:stretch>
            <a:fillRect/>
          </a:stretch>
        </p:blipFill>
        <p:spPr>
          <a:xfrm>
            <a:off x="6502400" y="0"/>
            <a:ext cx="6502400" cy="9753600"/>
          </a:xfrm>
          <a:prstGeom prst="rect">
            <a:avLst/>
          </a:prstGeom>
        </p:spPr>
      </p:pic>
      <p:sp>
        <p:nvSpPr>
          <p:cNvPr id="171" name="This large painting is currently housed on the staircase near the office of the Superior General in the Maison-Mère of the Daughters of Charity, rue du Bac. At the bottom of the painting someone has written in capital letters: “Ce tableau a été peint par Mlle. Le Gras notre mère et institutrice [This tableau was done by Mademoiselle Le Gras, our mother and founder].”"/>
          <p:cNvSpPr/>
          <p:nvPr>
            <p:ph type="body" sz="half" idx="1"/>
          </p:nvPr>
        </p:nvSpPr>
        <p:spPr>
          <a:xfrm>
            <a:off x="355600" y="749399"/>
            <a:ext cx="5816600" cy="8559701"/>
          </a:xfrm>
          <a:prstGeom prst="rect">
            <a:avLst/>
          </a:prstGeom>
        </p:spPr>
        <p:txBody>
          <a:bodyPr/>
          <a:lstStyle>
            <a:lvl1pPr marL="0" indent="0" defTabSz="572516">
              <a:spcBef>
                <a:spcPts val="0"/>
              </a:spcBef>
              <a:buClrTx/>
              <a:buSzTx/>
              <a:buFontTx/>
              <a:buNone/>
              <a:defRPr sz="4018">
                <a:solidFill>
                  <a:srgbClr val="615F5C"/>
                </a:solidFill>
                <a:latin typeface="Derringer Serial"/>
                <a:ea typeface="Derringer Serial"/>
                <a:cs typeface="Derringer Serial"/>
                <a:sym typeface="Derringer Serial"/>
              </a:defRPr>
            </a:lvl1pPr>
          </a:lstStyle>
          <a:p>
            <a:pPr/>
            <a:r>
              <a:t>This large painting is currently housed on the staircase near the office of the Superior General in the Maison-Mère of the Daughters of Charity, rue du Bac. At the bottom of the painting someone has written in capital letters: “Ce tableau a été peint par Mlle. Le Gras notre mère et institutrice [This tableau was done by Mademoiselle Le Gras, our mother and founder].”</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3" name="Image" descr="Image"/>
          <p:cNvPicPr>
            <a:picLocks noChangeAspect="1"/>
          </p:cNvPicPr>
          <p:nvPr>
            <p:ph type="pic" idx="13"/>
          </p:nvPr>
        </p:nvPicPr>
        <p:blipFill>
          <a:blip r:embed="rId2">
            <a:extLst/>
          </a:blip>
          <a:srcRect l="386" t="0" r="386" b="0"/>
          <a:stretch>
            <a:fillRect/>
          </a:stretch>
        </p:blipFill>
        <p:spPr>
          <a:xfrm>
            <a:off x="6502400" y="0"/>
            <a:ext cx="6502400" cy="9753600"/>
          </a:xfrm>
          <a:prstGeom prst="rect">
            <a:avLst/>
          </a:prstGeom>
        </p:spPr>
      </p:pic>
      <p:sp>
        <p:nvSpPr>
          <p:cNvPr id="174" name="In 1891 this painting was noticed in a chapel annexed to the cathedral of Cahors, where a house of the Daughters of Charity had been established in the time of Vincent…"/>
          <p:cNvSpPr/>
          <p:nvPr>
            <p:ph type="body" sz="half" idx="1"/>
          </p:nvPr>
        </p:nvSpPr>
        <p:spPr>
          <a:xfrm>
            <a:off x="355600" y="749399"/>
            <a:ext cx="5816600" cy="8559701"/>
          </a:xfrm>
          <a:prstGeom prst="rect">
            <a:avLst/>
          </a:prstGeom>
        </p:spPr>
        <p:txBody>
          <a:bodyPr/>
          <a:lstStyle/>
          <a:p>
            <a:pPr marL="0" indent="0" defTabSz="484886">
              <a:spcBef>
                <a:spcPts val="0"/>
              </a:spcBef>
              <a:buClrTx/>
              <a:buSzTx/>
              <a:buFontTx/>
              <a:buNone/>
              <a:defRPr sz="3403">
                <a:solidFill>
                  <a:srgbClr val="615F5C"/>
                </a:solidFill>
                <a:latin typeface="Derringer Serial"/>
                <a:ea typeface="Derringer Serial"/>
                <a:cs typeface="Derringer Serial"/>
                <a:sym typeface="Derringer Serial"/>
              </a:defRPr>
            </a:pPr>
            <a:r>
              <a:t>In 1891 this painting was noticed in a chapel annexed to the cathedral of Cahors, where a house of the Daughters of Charity had been established in the time of Vincent</a:t>
            </a:r>
          </a:p>
          <a:p>
            <a:pPr marL="0" indent="0" defTabSz="484886">
              <a:spcBef>
                <a:spcPts val="0"/>
              </a:spcBef>
              <a:buClrTx/>
              <a:buSzTx/>
              <a:buFontTx/>
              <a:buNone/>
              <a:defRPr sz="3403">
                <a:solidFill>
                  <a:srgbClr val="615F5C"/>
                </a:solidFill>
                <a:latin typeface="Derringer Serial"/>
                <a:ea typeface="Derringer Serial"/>
                <a:cs typeface="Derringer Serial"/>
                <a:sym typeface="Derringer Serial"/>
              </a:defRPr>
            </a:pPr>
            <a:r>
              <a:t>and Louise. It is likely that this house, like many others, received a “Lord of Charity” from Louise. Such paintings were probably also placed in the room or chapel where the</a:t>
            </a:r>
          </a:p>
          <a:p>
            <a:pPr marL="0" indent="0" defTabSz="484886">
              <a:spcBef>
                <a:spcPts val="0"/>
              </a:spcBef>
              <a:buClrTx/>
              <a:buSzTx/>
              <a:buFontTx/>
              <a:buNone/>
              <a:defRPr sz="3403">
                <a:solidFill>
                  <a:srgbClr val="615F5C"/>
                </a:solidFill>
                <a:latin typeface="Derringer Serial"/>
                <a:ea typeface="Derringer Serial"/>
                <a:cs typeface="Derringer Serial"/>
                <a:sym typeface="Derringer Serial"/>
              </a:defRPr>
            </a:pPr>
            <a:r>
              <a:t>Confraternities of the Ladies of Charity met, so that the members might have an image of the Lord, their patron.</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6" name="Image" descr="Image"/>
          <p:cNvPicPr>
            <a:picLocks noChangeAspect="1"/>
          </p:cNvPicPr>
          <p:nvPr>
            <p:ph type="pic" idx="13"/>
          </p:nvPr>
        </p:nvPicPr>
        <p:blipFill>
          <a:blip r:embed="rId2">
            <a:extLst/>
          </a:blip>
          <a:srcRect l="386" t="0" r="386" b="0"/>
          <a:stretch>
            <a:fillRect/>
          </a:stretch>
        </p:blipFill>
        <p:spPr>
          <a:xfrm>
            <a:off x="6502400" y="0"/>
            <a:ext cx="6502400" cy="9753600"/>
          </a:xfrm>
          <a:prstGeom prst="rect">
            <a:avLst/>
          </a:prstGeom>
        </p:spPr>
      </p:pic>
      <p:sp>
        <p:nvSpPr>
          <p:cNvPr id="177" name="The work pictures Jesus, almost life-size, with open arms, his head inclined and his eyes lowered as if he were speaking to someone who is imploring him. He is standing on a globe to signify that he is both its creator and its savior. His feet and hands reveal his wounds. His heart radiates light. It is a remarkable image, particularly if one considers that it was created decades before Saint Margaret Mary’s visions of the Sacred Heart. It is one of the first such representations of the heart of Jesus that we know of."/>
          <p:cNvSpPr/>
          <p:nvPr>
            <p:ph type="body" sz="half" idx="1"/>
          </p:nvPr>
        </p:nvSpPr>
        <p:spPr>
          <a:xfrm>
            <a:off x="355600" y="749399"/>
            <a:ext cx="5816600" cy="8559701"/>
          </a:xfrm>
          <a:prstGeom prst="rect">
            <a:avLst/>
          </a:prstGeom>
        </p:spPr>
        <p:txBody>
          <a:bodyPr/>
          <a:lstStyle>
            <a:lvl1pPr marL="0" indent="0" defTabSz="479044">
              <a:spcBef>
                <a:spcPts val="0"/>
              </a:spcBef>
              <a:buClrTx/>
              <a:buSzTx/>
              <a:buFontTx/>
              <a:buNone/>
              <a:defRPr sz="3362">
                <a:solidFill>
                  <a:srgbClr val="615F5C"/>
                </a:solidFill>
                <a:latin typeface="Derringer Serial"/>
                <a:ea typeface="Derringer Serial"/>
                <a:cs typeface="Derringer Serial"/>
                <a:sym typeface="Derringer Serial"/>
              </a:defRPr>
            </a:lvl1pPr>
          </a:lstStyle>
          <a:p>
            <a:pPr/>
            <a:r>
              <a:t>The work pictures Jesus, almost life-size, with open arms, his head inclined and his eyes lowered as if he were speaking to someone who is imploring him. He is standing on a globe to signify that he is both its creator and its savior. His feet and hands reveal his wounds. His heart radiates light. It is a remarkable image, particularly if one considers that it was created decades before Saint Margaret Mary’s visions of the Sacred Heart. It is one of the first such representations of the heart of Jesus that we know of. </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9" name="Image" descr="Image"/>
          <p:cNvPicPr>
            <a:picLocks noChangeAspect="1"/>
          </p:cNvPicPr>
          <p:nvPr>
            <p:ph type="pic" idx="13"/>
          </p:nvPr>
        </p:nvPicPr>
        <p:blipFill>
          <a:blip r:embed="rId2">
            <a:extLst/>
          </a:blip>
          <a:srcRect l="12176" t="0" r="12176" b="0"/>
          <a:stretch>
            <a:fillRect/>
          </a:stretch>
        </p:blipFill>
        <p:spPr>
          <a:xfrm>
            <a:off x="6502400" y="0"/>
            <a:ext cx="6502400" cy="9753600"/>
          </a:xfrm>
          <a:prstGeom prst="rect">
            <a:avLst/>
          </a:prstGeom>
        </p:spPr>
      </p:pic>
      <p:sp>
        <p:nvSpPr>
          <p:cNvPr id="180" name="In the Daughters’ emblem, seen here, a burning heart is surmounted by the crucified Lord, and surrounded by “Charitas christi urget nos.” It is clear that this emblem aims to signify that the heart of the crucified Lord is the font of the Company’s works of love."/>
          <p:cNvSpPr/>
          <p:nvPr>
            <p:ph type="body" sz="half" idx="1"/>
          </p:nvPr>
        </p:nvSpPr>
        <p:spPr>
          <a:xfrm>
            <a:off x="355600" y="749399"/>
            <a:ext cx="5816600" cy="8559701"/>
          </a:xfrm>
          <a:prstGeom prst="rect">
            <a:avLst/>
          </a:prstGeom>
        </p:spPr>
        <p:txBody>
          <a:bodyPr/>
          <a:lstStyle>
            <a:lvl1pPr marL="0" indent="0">
              <a:spcBef>
                <a:spcPts val="0"/>
              </a:spcBef>
              <a:buClrTx/>
              <a:buSzTx/>
              <a:buFontTx/>
              <a:buNone/>
              <a:defRPr sz="4100">
                <a:solidFill>
                  <a:srgbClr val="615F5C"/>
                </a:solidFill>
                <a:latin typeface="Derringer Serial"/>
                <a:ea typeface="Derringer Serial"/>
                <a:cs typeface="Derringer Serial"/>
                <a:sym typeface="Derringer Serial"/>
              </a:defRPr>
            </a:lvl1pPr>
          </a:lstStyle>
          <a:p>
            <a:pPr/>
            <a:r>
              <a:t>In the Daughters’ emblem, seen here, a burning heart is surmounted by the crucified Lord, and surrounded by “Charitas christi urget nos.” It is clear that this emblem aims to signify that the heart of the crucified Lord is the font of the Company’s works of love.</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2" name="Louise-de-Marillac_06.jpg" descr="Louise-de-Marillac_06.jpg"/>
          <p:cNvPicPr>
            <a:picLocks noChangeAspect="1"/>
          </p:cNvPicPr>
          <p:nvPr>
            <p:ph type="pic" idx="13"/>
          </p:nvPr>
        </p:nvPicPr>
        <p:blipFill>
          <a:blip r:embed="rId2">
            <a:extLst/>
          </a:blip>
          <a:srcRect l="4681" t="0" r="4681" b="0"/>
          <a:stretch>
            <a:fillRect/>
          </a:stretch>
        </p:blipFill>
        <p:spPr>
          <a:xfrm>
            <a:off x="0" y="0"/>
            <a:ext cx="13004800" cy="9753600"/>
          </a:xfrm>
          <a:prstGeom prst="rect">
            <a:avLst/>
          </a:prstGeom>
        </p:spPr>
      </p:pic>
      <p:sp>
        <p:nvSpPr>
          <p:cNvPr id="183" name="For Vincent, the heart of Jesus was the source of missionary zeal. For Louise, it was the font of a burning charity that was both affective and effective. Hence, “Mission et…"/>
          <p:cNvSpPr/>
          <p:nvPr>
            <p:ph type="body" idx="4294967295"/>
          </p:nvPr>
        </p:nvSpPr>
        <p:spPr>
          <a:xfrm>
            <a:off x="2411660" y="1171053"/>
            <a:ext cx="8181480" cy="7411493"/>
          </a:xfrm>
          <a:prstGeom prst="rect">
            <a:avLst/>
          </a:prstGeom>
        </p:spPr>
        <p:txBody>
          <a:bodyPr/>
          <a:lstStyle/>
          <a:p>
            <a:pPr marL="0" indent="0">
              <a:spcBef>
                <a:spcPts val="0"/>
              </a:spcBef>
              <a:buClrTx/>
              <a:buSzTx/>
              <a:buFontTx/>
              <a:buNone/>
              <a:defRPr sz="4100">
                <a:solidFill>
                  <a:srgbClr val="D6D3CB"/>
                </a:solidFill>
                <a:latin typeface="Derringer Serial"/>
                <a:ea typeface="Derringer Serial"/>
                <a:cs typeface="Derringer Serial"/>
                <a:sym typeface="Derringer Serial"/>
              </a:defRPr>
            </a:pPr>
            <a:r>
              <a:t>For Vincent, the heart of Jesus was the source of missionary zeal. For Louise, it was the font of a burning charity that was both affective and effective. Hence, “Mission et</a:t>
            </a:r>
          </a:p>
          <a:p>
            <a:pPr marL="0" indent="0">
              <a:spcBef>
                <a:spcPts val="0"/>
              </a:spcBef>
              <a:buClrTx/>
              <a:buSzTx/>
              <a:buFontTx/>
              <a:buNone/>
              <a:defRPr sz="4100">
                <a:solidFill>
                  <a:srgbClr val="D6D3CB"/>
                </a:solidFill>
                <a:latin typeface="Derringer Serial"/>
                <a:ea typeface="Derringer Serial"/>
                <a:cs typeface="Derringer Serial"/>
                <a:sym typeface="Derringer Serial"/>
              </a:defRPr>
            </a:pPr>
            <a:r>
              <a:t>Charité” have had a central role in the lives of their followers, with different accents, in the Congregation of the Mission and the Daughters of Charity.</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5" name="Louise-de-Marillac_06.jpg" descr="Louise-de-Marillac_06.jpg"/>
          <p:cNvPicPr>
            <a:picLocks noChangeAspect="1"/>
          </p:cNvPicPr>
          <p:nvPr>
            <p:ph type="pic" idx="13"/>
          </p:nvPr>
        </p:nvPicPr>
        <p:blipFill>
          <a:blip r:embed="rId2">
            <a:extLst/>
          </a:blip>
          <a:srcRect l="4681" t="0" r="4681" b="0"/>
          <a:stretch>
            <a:fillRect/>
          </a:stretch>
        </p:blipFill>
        <p:spPr>
          <a:xfrm>
            <a:off x="0" y="0"/>
            <a:ext cx="13004800" cy="9753600"/>
          </a:xfrm>
          <a:prstGeom prst="rect">
            <a:avLst/>
          </a:prstGeom>
        </p:spPr>
      </p:pic>
      <p:sp>
        <p:nvSpPr>
          <p:cNvPr id="186" name="The two founders’ focus on the heart of Jesus, and the extraordinary impact of Jesus’ heart on their own hearts, moved them toward missionary zeal and toward affective and effective charity."/>
          <p:cNvSpPr/>
          <p:nvPr>
            <p:ph type="body" idx="4294967295"/>
          </p:nvPr>
        </p:nvSpPr>
        <p:spPr>
          <a:xfrm>
            <a:off x="2411660" y="1171053"/>
            <a:ext cx="8181480" cy="7411493"/>
          </a:xfrm>
          <a:prstGeom prst="rect">
            <a:avLst/>
          </a:prstGeom>
        </p:spPr>
        <p:txBody>
          <a:bodyPr/>
          <a:lstStyle>
            <a:lvl1pPr marL="0" indent="0">
              <a:spcBef>
                <a:spcPts val="0"/>
              </a:spcBef>
              <a:buClrTx/>
              <a:buSzTx/>
              <a:buFontTx/>
              <a:buNone/>
              <a:defRPr sz="4100">
                <a:solidFill>
                  <a:srgbClr val="D6D3CB"/>
                </a:solidFill>
                <a:latin typeface="Derringer Serial"/>
                <a:ea typeface="Derringer Serial"/>
                <a:cs typeface="Derringer Serial"/>
                <a:sym typeface="Derringer Serial"/>
              </a:defRPr>
            </a:lvl1pPr>
          </a:lstStyle>
          <a:p>
            <a:pPr/>
            <a:r>
              <a:t>The two founders’ focus on the heart of Jesus, and the extraordinary impact of Jesus’ heart on their own hearts, moved them toward missionary zeal and toward affective and effective charity.</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8" name="Louise-de-Marillac_06.jpg" descr="Louise-de-Marillac_06.jpg"/>
          <p:cNvPicPr>
            <a:picLocks noChangeAspect="1"/>
          </p:cNvPicPr>
          <p:nvPr>
            <p:ph type="pic" idx="13"/>
          </p:nvPr>
        </p:nvPicPr>
        <p:blipFill>
          <a:blip r:embed="rId2">
            <a:extLst/>
          </a:blip>
          <a:srcRect l="4681" t="0" r="4681" b="0"/>
          <a:stretch>
            <a:fillRect/>
          </a:stretch>
        </p:blipFill>
        <p:spPr>
          <a:xfrm>
            <a:off x="0" y="0"/>
            <a:ext cx="13004800" cy="9753600"/>
          </a:xfrm>
          <a:prstGeom prst="rect">
            <a:avLst/>
          </a:prstGeom>
        </p:spPr>
      </p:pic>
      <p:sp>
        <p:nvSpPr>
          <p:cNvPr id="189" name="Points to ponder"/>
          <p:cNvSpPr/>
          <p:nvPr>
            <p:ph type="body" idx="4294967295"/>
          </p:nvPr>
        </p:nvSpPr>
        <p:spPr>
          <a:xfrm>
            <a:off x="2411660" y="1171053"/>
            <a:ext cx="8181480" cy="7411493"/>
          </a:xfrm>
          <a:prstGeom prst="rect">
            <a:avLst/>
          </a:prstGeom>
        </p:spPr>
        <p:txBody>
          <a:bodyPr/>
          <a:lstStyle>
            <a:lvl1pPr marL="0" indent="0" algn="ctr">
              <a:spcBef>
                <a:spcPts val="0"/>
              </a:spcBef>
              <a:buClrTx/>
              <a:buSzTx/>
              <a:buFontTx/>
              <a:buNone/>
              <a:defRPr sz="4100">
                <a:solidFill>
                  <a:srgbClr val="D6D3CB"/>
                </a:solidFill>
                <a:latin typeface="Derringer Serial"/>
                <a:ea typeface="Derringer Serial"/>
                <a:cs typeface="Derringer Serial"/>
                <a:sym typeface="Derringer Serial"/>
              </a:defRPr>
            </a:lvl1pPr>
          </a:lstStyle>
          <a:p>
            <a:pPr/>
            <a:r>
              <a:t>Points to ponder</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91" name="Louise-de-Marillac_06.jpg" descr="Louise-de-Marillac_06.jpg"/>
          <p:cNvPicPr>
            <a:picLocks noChangeAspect="1"/>
          </p:cNvPicPr>
          <p:nvPr>
            <p:ph type="pic" idx="13"/>
          </p:nvPr>
        </p:nvPicPr>
        <p:blipFill>
          <a:blip r:embed="rId2">
            <a:extLst/>
          </a:blip>
          <a:srcRect l="4681" t="0" r="4681" b="0"/>
          <a:stretch>
            <a:fillRect/>
          </a:stretch>
        </p:blipFill>
        <p:spPr>
          <a:xfrm>
            <a:off x="0" y="0"/>
            <a:ext cx="13004800" cy="9753600"/>
          </a:xfrm>
          <a:prstGeom prst="rect">
            <a:avLst/>
          </a:prstGeom>
        </p:spPr>
      </p:pic>
      <p:sp>
        <p:nvSpPr>
          <p:cNvPr id="192" name="Focus on the heart of Jesus heightens our awareness of the limitless love of God"/>
          <p:cNvSpPr/>
          <p:nvPr>
            <p:ph type="body" idx="4294967295"/>
          </p:nvPr>
        </p:nvSpPr>
        <p:spPr>
          <a:xfrm>
            <a:off x="2411660" y="1171053"/>
            <a:ext cx="8181480" cy="7411493"/>
          </a:xfrm>
          <a:prstGeom prst="rect">
            <a:avLst/>
          </a:prstGeom>
        </p:spPr>
        <p:txBody>
          <a:bodyPr/>
          <a:lstStyle>
            <a:lvl1pPr marL="0" indent="0">
              <a:spcBef>
                <a:spcPts val="0"/>
              </a:spcBef>
              <a:buClrTx/>
              <a:buSzTx/>
              <a:buFontTx/>
              <a:buNone/>
              <a:defRPr sz="4100">
                <a:solidFill>
                  <a:srgbClr val="D6D3CB"/>
                </a:solidFill>
                <a:latin typeface="Derringer Serial"/>
                <a:ea typeface="Derringer Serial"/>
                <a:cs typeface="Derringer Serial"/>
                <a:sym typeface="Derringer Serial"/>
              </a:defRPr>
            </a:lvl1pPr>
          </a:lstStyle>
          <a:p>
            <a:pPr/>
            <a:r>
              <a:t>Focus on the heart of Jesus heightens our awareness of the limitless love of God</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94" name="Louise-de-Marillac_06.jpg" descr="Louise-de-Marillac_06.jpg"/>
          <p:cNvPicPr>
            <a:picLocks noChangeAspect="1"/>
          </p:cNvPicPr>
          <p:nvPr>
            <p:ph type="pic" idx="13"/>
          </p:nvPr>
        </p:nvPicPr>
        <p:blipFill>
          <a:blip r:embed="rId2">
            <a:extLst/>
          </a:blip>
          <a:srcRect l="4681" t="0" r="4681" b="0"/>
          <a:stretch>
            <a:fillRect/>
          </a:stretch>
        </p:blipFill>
        <p:spPr>
          <a:xfrm>
            <a:off x="0" y="0"/>
            <a:ext cx="13004800" cy="9753600"/>
          </a:xfrm>
          <a:prstGeom prst="rect">
            <a:avLst/>
          </a:prstGeom>
        </p:spPr>
      </p:pic>
      <p:sp>
        <p:nvSpPr>
          <p:cNvPr id="195" name="Focus on the heart of Jesus summons us to learn to be gentle and humble"/>
          <p:cNvSpPr/>
          <p:nvPr>
            <p:ph type="body" idx="4294967295"/>
          </p:nvPr>
        </p:nvSpPr>
        <p:spPr>
          <a:xfrm>
            <a:off x="2411660" y="1171053"/>
            <a:ext cx="8181480" cy="7411493"/>
          </a:xfrm>
          <a:prstGeom prst="rect">
            <a:avLst/>
          </a:prstGeom>
        </p:spPr>
        <p:txBody>
          <a:bodyPr/>
          <a:lstStyle>
            <a:lvl1pPr marL="0" indent="0">
              <a:spcBef>
                <a:spcPts val="0"/>
              </a:spcBef>
              <a:buClrTx/>
              <a:buSzTx/>
              <a:buFontTx/>
              <a:buNone/>
              <a:defRPr sz="4100">
                <a:solidFill>
                  <a:srgbClr val="D6D3CB"/>
                </a:solidFill>
                <a:latin typeface="Derringer Serial"/>
                <a:ea typeface="Derringer Serial"/>
                <a:cs typeface="Derringer Serial"/>
                <a:sym typeface="Derringer Serial"/>
              </a:defRPr>
            </a:lvl1pPr>
          </a:lstStyle>
          <a:p>
            <a:pPr/>
            <a:r>
              <a:t>Focus on the heart of Jesus summons us to learn to be gentle and humble</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4" name="Louise-de-Marillac_06.jpg" descr="Louise-de-Marillac_06.jpg"/>
          <p:cNvPicPr>
            <a:picLocks noChangeAspect="1"/>
          </p:cNvPicPr>
          <p:nvPr>
            <p:ph type="pic" idx="13"/>
          </p:nvPr>
        </p:nvPicPr>
        <p:blipFill>
          <a:blip r:embed="rId2">
            <a:extLst/>
          </a:blip>
          <a:srcRect l="4681" t="0" r="4681" b="0"/>
          <a:stretch>
            <a:fillRect/>
          </a:stretch>
        </p:blipFill>
        <p:spPr>
          <a:xfrm>
            <a:off x="0" y="0"/>
            <a:ext cx="13004800" cy="9753600"/>
          </a:xfrm>
          <a:prstGeom prst="rect">
            <a:avLst/>
          </a:prstGeom>
        </p:spPr>
      </p:pic>
      <p:sp>
        <p:nvSpPr>
          <p:cNvPr id="135" name="One New Testament text speaks explicitly of Jesus’ heart. In Matthew’s gospel, Jesus himself tells his followers:…"/>
          <p:cNvSpPr/>
          <p:nvPr>
            <p:ph type="body" idx="4294967295"/>
          </p:nvPr>
        </p:nvSpPr>
        <p:spPr>
          <a:xfrm>
            <a:off x="2411660" y="1171053"/>
            <a:ext cx="8181480" cy="7411493"/>
          </a:xfrm>
          <a:prstGeom prst="rect">
            <a:avLst/>
          </a:prstGeom>
        </p:spPr>
        <p:txBody>
          <a:bodyPr/>
          <a:lstStyle/>
          <a:p>
            <a:pPr marL="0" indent="0">
              <a:spcBef>
                <a:spcPts val="0"/>
              </a:spcBef>
              <a:buClrTx/>
              <a:buSzTx/>
              <a:buFontTx/>
              <a:buNone/>
              <a:defRPr sz="4100">
                <a:solidFill>
                  <a:srgbClr val="D6D3CB"/>
                </a:solidFill>
                <a:latin typeface="Derringer Serial"/>
                <a:ea typeface="Derringer Serial"/>
                <a:cs typeface="Derringer Serial"/>
                <a:sym typeface="Derringer Serial"/>
              </a:defRPr>
            </a:pPr>
            <a:r>
              <a:t>One New Testament text speaks explicitly of Jesus’ heart. In Matthew’s gospel, Jesus himself tells his followers:</a:t>
            </a:r>
          </a:p>
          <a:p>
            <a:pPr marL="0" indent="0" algn="ctr">
              <a:spcBef>
                <a:spcPts val="0"/>
              </a:spcBef>
              <a:buClrTx/>
              <a:buSzTx/>
              <a:buFontTx/>
              <a:buNone/>
              <a:defRPr sz="4100">
                <a:solidFill>
                  <a:srgbClr val="D6D3CB"/>
                </a:solidFill>
                <a:latin typeface="Derringer Serial"/>
                <a:ea typeface="Derringer Serial"/>
                <a:cs typeface="Derringer Serial"/>
                <a:sym typeface="Derringer Serial"/>
              </a:defRPr>
            </a:pPr>
          </a:p>
          <a:p>
            <a:pPr marL="0" indent="0" algn="ctr">
              <a:spcBef>
                <a:spcPts val="0"/>
              </a:spcBef>
              <a:buClrTx/>
              <a:buSzTx/>
              <a:buFontTx/>
              <a:buNone/>
              <a:defRPr sz="4100">
                <a:solidFill>
                  <a:srgbClr val="D6D3CB"/>
                </a:solidFill>
                <a:latin typeface="Derringer Serial"/>
                <a:ea typeface="Derringer Serial"/>
                <a:cs typeface="Derringer Serial"/>
                <a:sym typeface="Derringer Serial"/>
              </a:defRPr>
            </a:pPr>
            <a:r>
              <a:t>“Learn from me, for I am gentle and humble of heart.”</a:t>
            </a:r>
          </a:p>
          <a:p>
            <a:pPr marL="0" indent="0" algn="ctr">
              <a:spcBef>
                <a:spcPts val="0"/>
              </a:spcBef>
              <a:buClrTx/>
              <a:buSzTx/>
              <a:buFontTx/>
              <a:buNone/>
              <a:defRPr sz="4100">
                <a:solidFill>
                  <a:srgbClr val="D6D3CB"/>
                </a:solidFill>
                <a:latin typeface="Derringer Serial"/>
                <a:ea typeface="Derringer Serial"/>
                <a:cs typeface="Derringer Serial"/>
                <a:sym typeface="Derringer Serial"/>
              </a:defRPr>
            </a:pPr>
            <a:r>
              <a:t> </a:t>
            </a:r>
          </a:p>
          <a:p>
            <a:pPr marL="0" indent="0" algn="r">
              <a:spcBef>
                <a:spcPts val="0"/>
              </a:spcBef>
              <a:buClrTx/>
              <a:buSzTx/>
              <a:buFontTx/>
              <a:buNone/>
              <a:defRPr sz="4100">
                <a:solidFill>
                  <a:srgbClr val="D6D3CB"/>
                </a:solidFill>
                <a:latin typeface="Derringer Serial"/>
                <a:ea typeface="Derringer Serial"/>
                <a:cs typeface="Derringer Serial"/>
                <a:sym typeface="Derringer Serial"/>
              </a:defRPr>
            </a:pPr>
            <a:r>
              <a:t>It was a text that Louise and Vincent loved to quote.</a:t>
            </a:r>
          </a:p>
        </p:txBody>
      </p:sp>
      <p:pic>
        <p:nvPicPr>
          <p:cNvPr id="136" name="Louise-de-Marillac_01n.jpg" descr="Louise-de-Marillac_01n.jpg"/>
          <p:cNvPicPr>
            <a:picLocks noChangeAspect="1"/>
          </p:cNvPicPr>
          <p:nvPr/>
        </p:nvPicPr>
        <p:blipFill>
          <a:blip r:embed="rId3">
            <a:extLst/>
          </a:blip>
          <a:srcRect l="8574" t="0" r="8573" b="0"/>
          <a:stretch>
            <a:fillRect/>
          </a:stretch>
        </p:blipFill>
        <p:spPr>
          <a:xfrm>
            <a:off x="325338" y="128934"/>
            <a:ext cx="1872953" cy="3048001"/>
          </a:xfrm>
          <a:prstGeom prst="rect">
            <a:avLst/>
          </a:prstGeom>
          <a:ln w="12700">
            <a:miter lim="400000"/>
          </a:ln>
        </p:spPr>
      </p:pic>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97" name="Louise-de-Marillac_06.jpg" descr="Louise-de-Marillac_06.jpg"/>
          <p:cNvPicPr>
            <a:picLocks noChangeAspect="1"/>
          </p:cNvPicPr>
          <p:nvPr>
            <p:ph type="pic" idx="13"/>
          </p:nvPr>
        </p:nvPicPr>
        <p:blipFill>
          <a:blip r:embed="rId2">
            <a:extLst/>
          </a:blip>
          <a:srcRect l="4681" t="0" r="4681" b="0"/>
          <a:stretch>
            <a:fillRect/>
          </a:stretch>
        </p:blipFill>
        <p:spPr>
          <a:xfrm>
            <a:off x="0" y="0"/>
            <a:ext cx="13004800" cy="9753600"/>
          </a:xfrm>
          <a:prstGeom prst="rect">
            <a:avLst/>
          </a:prstGeom>
        </p:spPr>
      </p:pic>
      <p:sp>
        <p:nvSpPr>
          <p:cNvPr id="198" name="Focus on the heart of Jesus draws us to be vulnerable"/>
          <p:cNvSpPr/>
          <p:nvPr>
            <p:ph type="body" idx="4294967295"/>
          </p:nvPr>
        </p:nvSpPr>
        <p:spPr>
          <a:xfrm>
            <a:off x="2411660" y="1171053"/>
            <a:ext cx="8181480" cy="7411493"/>
          </a:xfrm>
          <a:prstGeom prst="rect">
            <a:avLst/>
          </a:prstGeom>
        </p:spPr>
        <p:txBody>
          <a:bodyPr/>
          <a:lstStyle>
            <a:lvl1pPr marL="0" indent="0">
              <a:spcBef>
                <a:spcPts val="0"/>
              </a:spcBef>
              <a:buClrTx/>
              <a:buSzTx/>
              <a:buFontTx/>
              <a:buNone/>
              <a:defRPr sz="4100">
                <a:solidFill>
                  <a:srgbClr val="D6D3CB"/>
                </a:solidFill>
                <a:latin typeface="Derringer Serial"/>
                <a:ea typeface="Derringer Serial"/>
                <a:cs typeface="Derringer Serial"/>
                <a:sym typeface="Derringer Serial"/>
              </a:defRPr>
            </a:lvl1pPr>
          </a:lstStyle>
          <a:p>
            <a:pPr/>
            <a:r>
              <a:t>Focus on the heart of Jesus draws us to be vulnerable</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00" name="Louise-de-Marillac_06.jpg" descr="Louise-de-Marillac_06.jpg"/>
          <p:cNvPicPr>
            <a:picLocks noChangeAspect="1"/>
          </p:cNvPicPr>
          <p:nvPr>
            <p:ph type="pic" idx="13"/>
          </p:nvPr>
        </p:nvPicPr>
        <p:blipFill>
          <a:blip r:embed="rId2">
            <a:extLst/>
          </a:blip>
          <a:srcRect l="4681" t="0" r="4681" b="0"/>
          <a:stretch>
            <a:fillRect/>
          </a:stretch>
        </p:blipFill>
        <p:spPr>
          <a:xfrm>
            <a:off x="0" y="0"/>
            <a:ext cx="13004800" cy="9753600"/>
          </a:xfrm>
          <a:prstGeom prst="rect">
            <a:avLst/>
          </a:prstGeom>
        </p:spPr>
      </p:pic>
      <p:sp>
        <p:nvSpPr>
          <p:cNvPr id="201" name="Focus on the heart of Jesus offers us an often unused road toward wisdom and discernment (There is a wisdom which goes beyond human knowledge and that flows from the…"/>
          <p:cNvSpPr/>
          <p:nvPr>
            <p:ph type="body" idx="4294967295"/>
          </p:nvPr>
        </p:nvSpPr>
        <p:spPr>
          <a:xfrm>
            <a:off x="2411660" y="1171053"/>
            <a:ext cx="8181480" cy="7411493"/>
          </a:xfrm>
          <a:prstGeom prst="rect">
            <a:avLst/>
          </a:prstGeom>
        </p:spPr>
        <p:txBody>
          <a:bodyPr/>
          <a:lstStyle/>
          <a:p>
            <a:pPr marL="0" indent="0">
              <a:spcBef>
                <a:spcPts val="0"/>
              </a:spcBef>
              <a:buClrTx/>
              <a:buSzTx/>
              <a:buFontTx/>
              <a:buNone/>
              <a:defRPr sz="4100">
                <a:solidFill>
                  <a:srgbClr val="D6D3CB"/>
                </a:solidFill>
                <a:latin typeface="Derringer Serial"/>
                <a:ea typeface="Derringer Serial"/>
                <a:cs typeface="Derringer Serial"/>
                <a:sym typeface="Derringer Serial"/>
              </a:defRPr>
            </a:pPr>
            <a:r>
              <a:t>Focus on the heart of Jesus offers us an often unused road toward wisdom and discernment (There is a wisdom which goes beyond human knowledge and that flows from the</a:t>
            </a:r>
          </a:p>
          <a:p>
            <a:pPr marL="0" indent="0">
              <a:spcBef>
                <a:spcPts val="0"/>
              </a:spcBef>
              <a:buClrTx/>
              <a:buSzTx/>
              <a:buFontTx/>
              <a:buNone/>
              <a:defRPr sz="4100">
                <a:solidFill>
                  <a:srgbClr val="D6D3CB"/>
                </a:solidFill>
                <a:latin typeface="Derringer Serial"/>
                <a:ea typeface="Derringer Serial"/>
                <a:cs typeface="Derringer Serial"/>
                <a:sym typeface="Derringer Serial"/>
              </a:defRPr>
            </a:pPr>
            <a:r>
              <a:t>heart.)</a:t>
            </a: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03" name="Louise-de-Marillac_06.jpg" descr="Louise-de-Marillac_06.jpg"/>
          <p:cNvPicPr>
            <a:picLocks noChangeAspect="1"/>
          </p:cNvPicPr>
          <p:nvPr>
            <p:ph type="pic" idx="13"/>
          </p:nvPr>
        </p:nvPicPr>
        <p:blipFill>
          <a:blip r:embed="rId2">
            <a:extLst/>
          </a:blip>
          <a:srcRect l="4681" t="0" r="4681" b="0"/>
          <a:stretch>
            <a:fillRect/>
          </a:stretch>
        </p:blipFill>
        <p:spPr>
          <a:xfrm>
            <a:off x="0" y="0"/>
            <a:ext cx="13004800" cy="9753600"/>
          </a:xfrm>
          <a:prstGeom prst="rect">
            <a:avLst/>
          </a:prstGeom>
        </p:spPr>
      </p:pic>
      <p:sp>
        <p:nvSpPr>
          <p:cNvPr id="204" name="Focus on the heart of Jesus moves us to have a love that is expansive (mission) and that is both…"/>
          <p:cNvSpPr/>
          <p:nvPr>
            <p:ph type="body" idx="4294967295"/>
          </p:nvPr>
        </p:nvSpPr>
        <p:spPr>
          <a:xfrm>
            <a:off x="2411660" y="1171053"/>
            <a:ext cx="8181480" cy="7411493"/>
          </a:xfrm>
          <a:prstGeom prst="rect">
            <a:avLst/>
          </a:prstGeom>
        </p:spPr>
        <p:txBody>
          <a:bodyPr/>
          <a:lstStyle/>
          <a:p>
            <a:pPr marL="0" indent="0">
              <a:spcBef>
                <a:spcPts val="0"/>
              </a:spcBef>
              <a:buClrTx/>
              <a:buSzTx/>
              <a:buFontTx/>
              <a:buNone/>
              <a:defRPr sz="4100">
                <a:solidFill>
                  <a:srgbClr val="D6D3CB"/>
                </a:solidFill>
                <a:latin typeface="Derringer Serial"/>
                <a:ea typeface="Derringer Serial"/>
                <a:cs typeface="Derringer Serial"/>
                <a:sym typeface="Derringer Serial"/>
              </a:defRPr>
            </a:pPr>
            <a:r>
              <a:t>Focus on the heart of Jesus moves us to have a love that is expansive (mission) and that is both</a:t>
            </a:r>
          </a:p>
          <a:p>
            <a:pPr marL="0" indent="0">
              <a:spcBef>
                <a:spcPts val="0"/>
              </a:spcBef>
              <a:buClrTx/>
              <a:buSzTx/>
              <a:buFontTx/>
              <a:buNone/>
              <a:defRPr sz="4100">
                <a:solidFill>
                  <a:srgbClr val="D6D3CB"/>
                </a:solidFill>
                <a:latin typeface="Derringer Serial"/>
                <a:ea typeface="Derringer Serial"/>
                <a:cs typeface="Derringer Serial"/>
                <a:sym typeface="Derringer Serial"/>
              </a:defRPr>
            </a:pPr>
            <a:r>
              <a:t>affective and effective (charité)</a:t>
            </a:r>
          </a:p>
          <a:p>
            <a:pPr marL="0" indent="0">
              <a:spcBef>
                <a:spcPts val="0"/>
              </a:spcBef>
              <a:buClrTx/>
              <a:buSzTx/>
              <a:buFontTx/>
              <a:buNone/>
              <a:defRPr sz="4100">
                <a:solidFill>
                  <a:srgbClr val="D6D3CB"/>
                </a:solidFill>
                <a:latin typeface="Derringer Serial"/>
                <a:ea typeface="Derringer Serial"/>
                <a:cs typeface="Derringer Serial"/>
                <a:sym typeface="Derringer Serial"/>
              </a:defRPr>
            </a:pPr>
            <a:r>
              <a:t>The expansive love of Jesus’ heart,</a:t>
            </a:r>
          </a:p>
          <a:p>
            <a:pPr marL="0" indent="0">
              <a:spcBef>
                <a:spcPts val="0"/>
              </a:spcBef>
              <a:buClrTx/>
              <a:buSzTx/>
              <a:buFontTx/>
              <a:buNone/>
              <a:defRPr sz="4100">
                <a:solidFill>
                  <a:srgbClr val="D6D3CB"/>
                </a:solidFill>
                <a:latin typeface="Derringer Serial"/>
                <a:ea typeface="Derringer Serial"/>
                <a:cs typeface="Derringer Serial"/>
                <a:sym typeface="Derringer Serial"/>
              </a:defRPr>
            </a:pPr>
            <a:r>
              <a:t>his zeal, mirrored in our hearts, is a love that burns with compassion for those around us and drives us out to serve them.</a:t>
            </a: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06" name="Louise-de-Marillac_06.jpg" descr="Louise-de-Marillac_06.jpg"/>
          <p:cNvPicPr>
            <a:picLocks noChangeAspect="1"/>
          </p:cNvPicPr>
          <p:nvPr>
            <p:ph type="pic" idx="13"/>
          </p:nvPr>
        </p:nvPicPr>
        <p:blipFill>
          <a:blip r:embed="rId2">
            <a:extLst/>
          </a:blip>
          <a:srcRect l="4681" t="0" r="4681" b="0"/>
          <a:stretch>
            <a:fillRect/>
          </a:stretch>
        </p:blipFill>
        <p:spPr>
          <a:xfrm>
            <a:off x="0" y="0"/>
            <a:ext cx="13004800" cy="9753600"/>
          </a:xfrm>
          <a:prstGeom prst="rect">
            <a:avLst/>
          </a:prstGeom>
        </p:spPr>
      </p:pic>
      <p:sp>
        <p:nvSpPr>
          <p:cNvPr id="207" name="Source:…"/>
          <p:cNvSpPr/>
          <p:nvPr>
            <p:ph type="body" idx="4294967295"/>
          </p:nvPr>
        </p:nvSpPr>
        <p:spPr>
          <a:xfrm>
            <a:off x="2411660" y="1171053"/>
            <a:ext cx="8181480" cy="7411493"/>
          </a:xfrm>
          <a:prstGeom prst="rect">
            <a:avLst/>
          </a:prstGeom>
        </p:spPr>
        <p:txBody>
          <a:bodyPr/>
          <a:lstStyle/>
          <a:p>
            <a:pPr marL="0" indent="0">
              <a:spcBef>
                <a:spcPts val="0"/>
              </a:spcBef>
              <a:buClrTx/>
              <a:buSzTx/>
              <a:buFontTx/>
              <a:buNone/>
              <a:defRPr sz="4100">
                <a:solidFill>
                  <a:srgbClr val="D6D3CB"/>
                </a:solidFill>
                <a:latin typeface="Derringer Serial"/>
                <a:ea typeface="Derringer Serial"/>
                <a:cs typeface="Derringer Serial"/>
                <a:sym typeface="Derringer Serial"/>
              </a:defRPr>
            </a:pPr>
            <a:r>
              <a:t>Source: </a:t>
            </a:r>
          </a:p>
          <a:p>
            <a:pPr marL="0" indent="0">
              <a:spcBef>
                <a:spcPts val="0"/>
              </a:spcBef>
              <a:buClrTx/>
              <a:buSzTx/>
              <a:buFontTx/>
              <a:buNone/>
              <a:defRPr sz="4100">
                <a:solidFill>
                  <a:srgbClr val="D6D3CB"/>
                </a:solidFill>
                <a:latin typeface="Derringer Serial"/>
                <a:ea typeface="Derringer Serial"/>
                <a:cs typeface="Derringer Serial"/>
                <a:sym typeface="Derringer Serial"/>
              </a:defRPr>
            </a:pPr>
          </a:p>
          <a:p>
            <a:pPr marL="0" indent="0">
              <a:spcBef>
                <a:spcPts val="0"/>
              </a:spcBef>
              <a:buClrTx/>
              <a:buSzTx/>
              <a:buFontTx/>
              <a:buNone/>
              <a:defRPr sz="4100">
                <a:solidFill>
                  <a:srgbClr val="D6D3CB"/>
                </a:solidFill>
                <a:latin typeface="Derringer Serial"/>
                <a:ea typeface="Derringer Serial"/>
                <a:cs typeface="Derringer Serial"/>
                <a:sym typeface="Derringer Serial"/>
              </a:defRPr>
            </a:pPr>
            <a:r>
              <a:rPr u="sng">
                <a:hlinkClick r:id="rId3" invalidUrl="" action="" tgtFrame="" tooltip="" history="1" highlightClick="0" endSnd="0"/>
              </a:rPr>
              <a:t>The Heart of Jesus In the Spirituality of Vincent de Paul and Louise de Marillac</a:t>
            </a:r>
          </a:p>
          <a:p>
            <a:pPr marL="0" indent="0">
              <a:spcBef>
                <a:spcPts val="0"/>
              </a:spcBef>
              <a:buClrTx/>
              <a:buSzTx/>
              <a:buFontTx/>
              <a:buNone/>
              <a:defRPr sz="4100">
                <a:solidFill>
                  <a:srgbClr val="D6D3CB"/>
                </a:solidFill>
                <a:latin typeface="Derringer Serial"/>
                <a:ea typeface="Derringer Serial"/>
                <a:cs typeface="Derringer Serial"/>
                <a:sym typeface="Derringer Serial"/>
              </a:defRPr>
            </a:pPr>
            <a:r>
              <a:t>by Robert P. Maloney C.M.</a:t>
            </a:r>
          </a:p>
          <a:p>
            <a:pPr marL="0" indent="0">
              <a:spcBef>
                <a:spcPts val="0"/>
              </a:spcBef>
              <a:buClrTx/>
              <a:buSzTx/>
              <a:buFontTx/>
              <a:buNone/>
              <a:defRPr sz="4100">
                <a:solidFill>
                  <a:srgbClr val="D6D3CB"/>
                </a:solidFill>
                <a:latin typeface="Derringer Serial"/>
                <a:ea typeface="Derringer Serial"/>
                <a:cs typeface="Derringer Serial"/>
                <a:sym typeface="Derringer Serial"/>
              </a:defRPr>
            </a:pPr>
          </a:p>
          <a:p>
            <a:pPr marL="0" indent="0">
              <a:spcBef>
                <a:spcPts val="0"/>
              </a:spcBef>
              <a:buClrTx/>
              <a:buSzTx/>
              <a:buFontTx/>
              <a:buNone/>
              <a:defRPr sz="4100">
                <a:solidFill>
                  <a:srgbClr val="D6D3CB"/>
                </a:solidFill>
                <a:latin typeface="Derringer Serial"/>
                <a:ea typeface="Derringer Serial"/>
                <a:cs typeface="Derringer Serial"/>
                <a:sym typeface="Derringer Serial"/>
              </a:defRPr>
            </a:pPr>
            <a:r>
              <a:t>Vincentian Heritage Journal,</a:t>
            </a:r>
          </a:p>
          <a:p>
            <a:pPr marL="0" indent="0">
              <a:spcBef>
                <a:spcPts val="0"/>
              </a:spcBef>
              <a:buClrTx/>
              <a:buSzTx/>
              <a:buFontTx/>
              <a:buNone/>
              <a:defRPr sz="4100">
                <a:solidFill>
                  <a:srgbClr val="D6D3CB"/>
                </a:solidFill>
                <a:latin typeface="Derringer Serial"/>
                <a:ea typeface="Derringer Serial"/>
                <a:cs typeface="Derringer Serial"/>
                <a:sym typeface="Derringer Serial"/>
              </a:defRPr>
            </a:pPr>
            <a:r>
              <a:t>Spring 3-6-2014</a:t>
            </a:r>
          </a:p>
        </p:txBody>
      </p:sp>
      <p:pic>
        <p:nvPicPr>
          <p:cNvPr id="208" name="dot-famvin-logo.png" descr="dot-famvin-logo.png"/>
          <p:cNvPicPr>
            <a:picLocks noChangeAspect="1"/>
          </p:cNvPicPr>
          <p:nvPr/>
        </p:nvPicPr>
        <p:blipFill>
          <a:blip r:embed="rId4">
            <a:extLst/>
          </a:blip>
          <a:stretch>
            <a:fillRect/>
          </a:stretch>
        </p:blipFill>
        <p:spPr>
          <a:xfrm>
            <a:off x="10420279" y="8835986"/>
            <a:ext cx="2248567" cy="572829"/>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8" name="Louise-de-Marillac_06.jpg" descr="Louise-de-Marillac_06.jpg"/>
          <p:cNvPicPr>
            <a:picLocks noChangeAspect="1"/>
          </p:cNvPicPr>
          <p:nvPr>
            <p:ph type="pic" idx="13"/>
          </p:nvPr>
        </p:nvPicPr>
        <p:blipFill>
          <a:blip r:embed="rId2">
            <a:extLst/>
          </a:blip>
          <a:srcRect l="4681" t="0" r="4681" b="0"/>
          <a:stretch>
            <a:fillRect/>
          </a:stretch>
        </p:blipFill>
        <p:spPr>
          <a:xfrm>
            <a:off x="0" y="0"/>
            <a:ext cx="13004800" cy="9753600"/>
          </a:xfrm>
          <a:prstGeom prst="rect">
            <a:avLst/>
          </a:prstGeom>
        </p:spPr>
      </p:pic>
      <p:sp>
        <p:nvSpPr>
          <p:cNvPr id="139" name="Jesus’ gentleness of heart has stood as a challenge for all Christians: we are to be in control of our anger, peace-makers, warm, receptive, aware of our limitations, grateful for God’s gifts."/>
          <p:cNvSpPr/>
          <p:nvPr>
            <p:ph type="body" idx="4294967295"/>
          </p:nvPr>
        </p:nvSpPr>
        <p:spPr>
          <a:xfrm>
            <a:off x="2411660" y="1171053"/>
            <a:ext cx="8181480" cy="7411493"/>
          </a:xfrm>
          <a:prstGeom prst="rect">
            <a:avLst/>
          </a:prstGeom>
        </p:spPr>
        <p:txBody>
          <a:bodyPr/>
          <a:lstStyle>
            <a:lvl1pPr marL="0" indent="0">
              <a:spcBef>
                <a:spcPts val="0"/>
              </a:spcBef>
              <a:buClrTx/>
              <a:buSzTx/>
              <a:buFontTx/>
              <a:buNone/>
              <a:defRPr sz="4100">
                <a:solidFill>
                  <a:srgbClr val="D6D3CB"/>
                </a:solidFill>
                <a:latin typeface="Derringer Serial"/>
                <a:ea typeface="Derringer Serial"/>
                <a:cs typeface="Derringer Serial"/>
                <a:sym typeface="Derringer Serial"/>
              </a:defRPr>
            </a:lvl1pPr>
          </a:lstStyle>
          <a:p>
            <a:pPr/>
            <a:r>
              <a:t>Jesus’ gentleness of heart has stood as a challenge for all Christians: we are to be in control of our anger, peace-makers, warm, receptive, aware of our limitations, grateful for God’s gifts.</a:t>
            </a:r>
          </a:p>
        </p:txBody>
      </p:sp>
      <p:pic>
        <p:nvPicPr>
          <p:cNvPr id="140" name="Louise-de-Marillac_02n.jpg" descr="Louise-de-Marillac_02n.jpg"/>
          <p:cNvPicPr>
            <a:picLocks noChangeAspect="1"/>
          </p:cNvPicPr>
          <p:nvPr/>
        </p:nvPicPr>
        <p:blipFill>
          <a:blip r:embed="rId3">
            <a:extLst/>
          </a:blip>
          <a:stretch>
            <a:fillRect/>
          </a:stretch>
        </p:blipFill>
        <p:spPr>
          <a:xfrm>
            <a:off x="198189" y="202158"/>
            <a:ext cx="3096021" cy="2782940"/>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2" name="Louise-de-Marillac_06.jpg" descr="Louise-de-Marillac_06.jpg"/>
          <p:cNvPicPr>
            <a:picLocks noChangeAspect="1"/>
          </p:cNvPicPr>
          <p:nvPr>
            <p:ph type="pic" idx="13"/>
          </p:nvPr>
        </p:nvPicPr>
        <p:blipFill>
          <a:blip r:embed="rId2">
            <a:extLst/>
          </a:blip>
          <a:srcRect l="4681" t="0" r="4681" b="0"/>
          <a:stretch>
            <a:fillRect/>
          </a:stretch>
        </p:blipFill>
        <p:spPr>
          <a:xfrm>
            <a:off x="0" y="0"/>
            <a:ext cx="13004800" cy="9753600"/>
          </a:xfrm>
          <a:prstGeom prst="rect">
            <a:avLst/>
          </a:prstGeom>
        </p:spPr>
      </p:pic>
      <p:sp>
        <p:nvSpPr>
          <p:cNvPr id="143" name="Louise made many references to the heart of Jesus. Not only do we read of it in her writings, we see it in the paintings which, she told the sisters, were her devotion and amusement.…"/>
          <p:cNvSpPr/>
          <p:nvPr>
            <p:ph type="body" idx="4294967295"/>
          </p:nvPr>
        </p:nvSpPr>
        <p:spPr>
          <a:xfrm>
            <a:off x="3884860" y="1171053"/>
            <a:ext cx="8181480" cy="7411493"/>
          </a:xfrm>
          <a:prstGeom prst="rect">
            <a:avLst/>
          </a:prstGeom>
        </p:spPr>
        <p:txBody>
          <a:bodyPr/>
          <a:lstStyle/>
          <a:p>
            <a:pPr marL="0" indent="0">
              <a:spcBef>
                <a:spcPts val="0"/>
              </a:spcBef>
              <a:buClrTx/>
              <a:buSzTx/>
              <a:buFontTx/>
              <a:buNone/>
              <a:defRPr sz="4100">
                <a:solidFill>
                  <a:srgbClr val="D6D3CB"/>
                </a:solidFill>
                <a:latin typeface="Derringer Serial"/>
                <a:ea typeface="Derringer Serial"/>
                <a:cs typeface="Derringer Serial"/>
                <a:sym typeface="Derringer Serial"/>
              </a:defRPr>
            </a:pPr>
            <a:r>
              <a:t>Louise made many references to the heart of Jesus. Not only do we read of it in her writings, we see it in the paintings which, she told the sisters, were her devotion and amusement.</a:t>
            </a:r>
          </a:p>
          <a:p>
            <a:pPr marL="0" indent="0">
              <a:spcBef>
                <a:spcPts val="0"/>
              </a:spcBef>
              <a:buClrTx/>
              <a:buSzTx/>
              <a:buFontTx/>
              <a:buNone/>
              <a:defRPr sz="4100">
                <a:solidFill>
                  <a:srgbClr val="D6D3CB"/>
                </a:solidFill>
                <a:latin typeface="Derringer Serial"/>
                <a:ea typeface="Derringer Serial"/>
                <a:cs typeface="Derringer Serial"/>
                <a:sym typeface="Derringer Serial"/>
              </a:defRPr>
            </a:pPr>
          </a:p>
          <a:p>
            <a:pPr marL="0" indent="0">
              <a:spcBef>
                <a:spcPts val="0"/>
              </a:spcBef>
              <a:buClrTx/>
              <a:buSzTx/>
              <a:buFontTx/>
              <a:buNone/>
              <a:defRPr sz="4100">
                <a:solidFill>
                  <a:srgbClr val="D6D3CB"/>
                </a:solidFill>
                <a:latin typeface="Derringer Serial"/>
                <a:ea typeface="Derringer Serial"/>
                <a:cs typeface="Derringer Serial"/>
                <a:sym typeface="Derringer Serial"/>
              </a:defRPr>
            </a:pPr>
            <a:r>
              <a:t>She painted both small and large images of Jesus’ heart.</a:t>
            </a:r>
          </a:p>
        </p:txBody>
      </p:sp>
      <p:pic>
        <p:nvPicPr>
          <p:cNvPr id="144" name="Louise-de-Marillac_03n.jpg" descr="Louise-de-Marillac_03n.jpg"/>
          <p:cNvPicPr>
            <a:picLocks noChangeAspect="1"/>
          </p:cNvPicPr>
          <p:nvPr/>
        </p:nvPicPr>
        <p:blipFill>
          <a:blip r:embed="rId3">
            <a:extLst/>
          </a:blip>
          <a:stretch>
            <a:fillRect/>
          </a:stretch>
        </p:blipFill>
        <p:spPr>
          <a:xfrm>
            <a:off x="184298" y="188962"/>
            <a:ext cx="3390901" cy="3048001"/>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6" name="Louise-de-Marillac_06.jpg" descr="Louise-de-Marillac_06.jpg"/>
          <p:cNvPicPr>
            <a:picLocks noChangeAspect="1"/>
          </p:cNvPicPr>
          <p:nvPr>
            <p:ph type="pic" idx="13"/>
          </p:nvPr>
        </p:nvPicPr>
        <p:blipFill>
          <a:blip r:embed="rId2">
            <a:extLst/>
          </a:blip>
          <a:srcRect l="4681" t="0" r="4681" b="0"/>
          <a:stretch>
            <a:fillRect/>
          </a:stretch>
        </p:blipFill>
        <p:spPr>
          <a:xfrm>
            <a:off x="0" y="0"/>
            <a:ext cx="13004800" cy="9753600"/>
          </a:xfrm>
          <a:prstGeom prst="rect">
            <a:avLst/>
          </a:prstGeom>
        </p:spPr>
      </p:pic>
      <p:sp>
        <p:nvSpPr>
          <p:cNvPr id="147" name="A large painting depicting the “Lord of Charity” hangs above a landing on a staircase near the Superior…"/>
          <p:cNvSpPr/>
          <p:nvPr>
            <p:ph type="body" idx="4294967295"/>
          </p:nvPr>
        </p:nvSpPr>
        <p:spPr>
          <a:xfrm>
            <a:off x="3148260" y="1171053"/>
            <a:ext cx="8181480" cy="7411493"/>
          </a:xfrm>
          <a:prstGeom prst="rect">
            <a:avLst/>
          </a:prstGeom>
        </p:spPr>
        <p:txBody>
          <a:bodyPr/>
          <a:lstStyle/>
          <a:p>
            <a:pPr marL="0" indent="0">
              <a:spcBef>
                <a:spcPts val="0"/>
              </a:spcBef>
              <a:buClrTx/>
              <a:buSzTx/>
              <a:buFontTx/>
              <a:buNone/>
              <a:defRPr sz="4100">
                <a:solidFill>
                  <a:srgbClr val="D6D3CB"/>
                </a:solidFill>
                <a:latin typeface="Derringer Serial"/>
                <a:ea typeface="Derringer Serial"/>
                <a:cs typeface="Derringer Serial"/>
                <a:sym typeface="Derringer Serial"/>
              </a:defRPr>
            </a:pPr>
            <a:r>
              <a:t>A large painting depicting the “Lord of Charity” hangs above a landing on a staircase near the Superior</a:t>
            </a:r>
          </a:p>
          <a:p>
            <a:pPr marL="0" indent="0">
              <a:spcBef>
                <a:spcPts val="0"/>
              </a:spcBef>
              <a:buClrTx/>
              <a:buSzTx/>
              <a:buFontTx/>
              <a:buNone/>
              <a:defRPr sz="4100">
                <a:solidFill>
                  <a:srgbClr val="D6D3CB"/>
                </a:solidFill>
                <a:latin typeface="Derringer Serial"/>
                <a:ea typeface="Derringer Serial"/>
                <a:cs typeface="Derringer Serial"/>
                <a:sym typeface="Derringer Serial"/>
              </a:defRPr>
            </a:pPr>
            <a:r>
              <a:t>General’s room at the Motherhouse of the Daughters in Paris. The heart of Jesus is exposed as he looks out at the viewer.</a:t>
            </a:r>
          </a:p>
        </p:txBody>
      </p:sp>
      <p:pic>
        <p:nvPicPr>
          <p:cNvPr id="148" name="Louise-de-Marillac_04n.jpg" descr="Louise-de-Marillac_04n.jpg"/>
          <p:cNvPicPr>
            <a:picLocks noChangeAspect="1"/>
          </p:cNvPicPr>
          <p:nvPr/>
        </p:nvPicPr>
        <p:blipFill>
          <a:blip r:embed="rId3">
            <a:extLst/>
          </a:blip>
          <a:stretch>
            <a:fillRect/>
          </a:stretch>
        </p:blipFill>
        <p:spPr>
          <a:xfrm>
            <a:off x="235594" y="196353"/>
            <a:ext cx="2260601" cy="3035301"/>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0" name="Louise-de-Marillac_06.jpg" descr="Louise-de-Marillac_06.jpg"/>
          <p:cNvPicPr>
            <a:picLocks noChangeAspect="1"/>
          </p:cNvPicPr>
          <p:nvPr>
            <p:ph type="pic" idx="13"/>
          </p:nvPr>
        </p:nvPicPr>
        <p:blipFill>
          <a:blip r:embed="rId2">
            <a:extLst/>
          </a:blip>
          <a:srcRect l="4681" t="0" r="4681" b="0"/>
          <a:stretch>
            <a:fillRect/>
          </a:stretch>
        </p:blipFill>
        <p:spPr>
          <a:xfrm>
            <a:off x="0" y="0"/>
            <a:ext cx="13004800" cy="9753600"/>
          </a:xfrm>
          <a:prstGeom prst="rect">
            <a:avLst/>
          </a:prstGeom>
        </p:spPr>
      </p:pic>
      <p:sp>
        <p:nvSpPr>
          <p:cNvPr id="151" name="Louise uses “heart” with great frequency. She urges the Company to be of “one heart” and one mind or will, and encourages sisters to have “a loving heart for works of charity.”…"/>
          <p:cNvSpPr/>
          <p:nvPr>
            <p:ph type="body" idx="4294967295"/>
          </p:nvPr>
        </p:nvSpPr>
        <p:spPr>
          <a:xfrm>
            <a:off x="3770560" y="1171053"/>
            <a:ext cx="8181480" cy="7411493"/>
          </a:xfrm>
          <a:prstGeom prst="rect">
            <a:avLst/>
          </a:prstGeom>
        </p:spPr>
        <p:txBody>
          <a:bodyPr/>
          <a:lstStyle/>
          <a:p>
            <a:pPr marL="0" indent="0" defTabSz="572516">
              <a:spcBef>
                <a:spcPts val="0"/>
              </a:spcBef>
              <a:buClrTx/>
              <a:buSzTx/>
              <a:buFontTx/>
              <a:buNone/>
              <a:defRPr sz="4018">
                <a:solidFill>
                  <a:srgbClr val="D6D3CB"/>
                </a:solidFill>
                <a:latin typeface="Derringer Serial"/>
                <a:ea typeface="Derringer Serial"/>
                <a:cs typeface="Derringer Serial"/>
                <a:sym typeface="Derringer Serial"/>
              </a:defRPr>
            </a:pPr>
            <a:r>
              <a:t>Louise uses “heart” with great frequency. She urges the Company to be of “one heart” and one mind or will, and encourages sisters to have “a loving heart for works of charity.”</a:t>
            </a:r>
          </a:p>
          <a:p>
            <a:pPr marL="0" indent="0" defTabSz="572516">
              <a:spcBef>
                <a:spcPts val="0"/>
              </a:spcBef>
              <a:buClrTx/>
              <a:buSzTx/>
              <a:buFontTx/>
              <a:buNone/>
              <a:defRPr sz="4018">
                <a:solidFill>
                  <a:srgbClr val="D6D3CB"/>
                </a:solidFill>
                <a:latin typeface="Derringer Serial"/>
                <a:ea typeface="Derringer Serial"/>
                <a:cs typeface="Derringer Serial"/>
                <a:sym typeface="Derringer Serial"/>
              </a:defRPr>
            </a:pPr>
          </a:p>
          <a:p>
            <a:pPr marL="0" indent="0" defTabSz="572516">
              <a:spcBef>
                <a:spcPts val="0"/>
              </a:spcBef>
              <a:buClrTx/>
              <a:buSzTx/>
              <a:buFontTx/>
              <a:buNone/>
              <a:defRPr sz="4018">
                <a:solidFill>
                  <a:srgbClr val="D6D3CB"/>
                </a:solidFill>
                <a:latin typeface="Derringer Serial"/>
                <a:ea typeface="Derringer Serial"/>
                <a:cs typeface="Derringer Serial"/>
                <a:sym typeface="Derringer Serial"/>
              </a:defRPr>
            </a:pPr>
            <a:r>
              <a:t>She is aware of her own “hardness of heart”; she desires things “with all my heart”; and advises that “God wants only our hearts.” She frequently ends letters “in the love of the heart of Jesus Crucified.” </a:t>
            </a:r>
          </a:p>
        </p:txBody>
      </p:sp>
      <p:pic>
        <p:nvPicPr>
          <p:cNvPr id="152" name="Louise-de-Marillac_05n.jpg" descr="Louise-de-Marillac_05n.jpg"/>
          <p:cNvPicPr>
            <a:picLocks noChangeAspect="1"/>
          </p:cNvPicPr>
          <p:nvPr/>
        </p:nvPicPr>
        <p:blipFill>
          <a:blip r:embed="rId3">
            <a:extLst/>
          </a:blip>
          <a:stretch>
            <a:fillRect/>
          </a:stretch>
        </p:blipFill>
        <p:spPr>
          <a:xfrm>
            <a:off x="129728" y="278854"/>
            <a:ext cx="3390901" cy="1524001"/>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4" name="Louise-de-Marillac_06.jpg" descr="Louise-de-Marillac_06.jpg"/>
          <p:cNvPicPr>
            <a:picLocks noChangeAspect="1"/>
          </p:cNvPicPr>
          <p:nvPr>
            <p:ph type="pic" idx="13"/>
          </p:nvPr>
        </p:nvPicPr>
        <p:blipFill>
          <a:blip r:embed="rId2">
            <a:extLst/>
          </a:blip>
          <a:srcRect l="4681" t="0" r="4681" b="0"/>
          <a:stretch>
            <a:fillRect/>
          </a:stretch>
        </p:blipFill>
        <p:spPr>
          <a:xfrm>
            <a:off x="0" y="0"/>
            <a:ext cx="13004800" cy="9753600"/>
          </a:xfrm>
          <a:prstGeom prst="rect">
            <a:avLst/>
          </a:prstGeom>
        </p:spPr>
      </p:pic>
      <p:sp>
        <p:nvSpPr>
          <p:cNvPr id="155" name="As early as 1622, when writing about her desire to give herself to God, she focuses explicitly on the heart of Jesus:…"/>
          <p:cNvSpPr/>
          <p:nvPr>
            <p:ph type="body" idx="4294967295"/>
          </p:nvPr>
        </p:nvSpPr>
        <p:spPr>
          <a:xfrm>
            <a:off x="2995860" y="1171053"/>
            <a:ext cx="8181480" cy="7411493"/>
          </a:xfrm>
          <a:prstGeom prst="rect">
            <a:avLst/>
          </a:prstGeom>
        </p:spPr>
        <p:txBody>
          <a:bodyPr/>
          <a:lstStyle/>
          <a:p>
            <a:pPr marL="0" indent="0" defTabSz="543305">
              <a:spcBef>
                <a:spcPts val="0"/>
              </a:spcBef>
              <a:buClrTx/>
              <a:buSzTx/>
              <a:buFontTx/>
              <a:buNone/>
              <a:defRPr sz="3813">
                <a:solidFill>
                  <a:srgbClr val="D6D3CB"/>
                </a:solidFill>
                <a:latin typeface="Derringer Serial"/>
                <a:ea typeface="Derringer Serial"/>
                <a:cs typeface="Derringer Serial"/>
                <a:sym typeface="Derringer Serial"/>
              </a:defRPr>
            </a:pPr>
            <a:r>
              <a:t>As early as 1622, when writing about her desire to give herself to God, she focuses explicitly on the heart of Jesus:</a:t>
            </a:r>
          </a:p>
          <a:p>
            <a:pPr marL="0" indent="0" defTabSz="543305">
              <a:spcBef>
                <a:spcPts val="0"/>
              </a:spcBef>
              <a:buClrTx/>
              <a:buSzTx/>
              <a:buFontTx/>
              <a:buNone/>
              <a:defRPr sz="3813">
                <a:solidFill>
                  <a:srgbClr val="D6D3CB"/>
                </a:solidFill>
                <a:latin typeface="Derringer Serial"/>
                <a:ea typeface="Derringer Serial"/>
                <a:cs typeface="Derringer Serial"/>
                <a:sym typeface="Derringer Serial"/>
              </a:defRPr>
            </a:pPr>
            <a:r>
              <a:t>“As I meditated on the Gospel of the Sower, I realized that there was no good soil in me. Therefore I desired to sow, in the heart of Jesus, all the actions of my heart and soul in order that they may grow by sharing in His merits. Henceforth, I shall exist only through Him and in Him since He has willed to lower Himself to assume human nature.”</a:t>
            </a:r>
          </a:p>
        </p:txBody>
      </p:sp>
      <p:pic>
        <p:nvPicPr>
          <p:cNvPr id="156" name="Louise-de-Marillac_06n.jpg" descr="Louise-de-Marillac_06n.jpg"/>
          <p:cNvPicPr>
            <a:picLocks noChangeAspect="1"/>
          </p:cNvPicPr>
          <p:nvPr/>
        </p:nvPicPr>
        <p:blipFill>
          <a:blip r:embed="rId3">
            <a:extLst/>
          </a:blip>
          <a:stretch>
            <a:fillRect/>
          </a:stretch>
        </p:blipFill>
        <p:spPr>
          <a:xfrm>
            <a:off x="311695" y="287932"/>
            <a:ext cx="2260601" cy="1536701"/>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8" name="Louise-de-Marillac_06.jpg" descr="Louise-de-Marillac_06.jpg"/>
          <p:cNvPicPr>
            <a:picLocks noChangeAspect="1"/>
          </p:cNvPicPr>
          <p:nvPr>
            <p:ph type="pic" idx="13"/>
          </p:nvPr>
        </p:nvPicPr>
        <p:blipFill>
          <a:blip r:embed="rId2">
            <a:extLst/>
          </a:blip>
          <a:srcRect l="4681" t="0" r="4681" b="0"/>
          <a:stretch>
            <a:fillRect/>
          </a:stretch>
        </p:blipFill>
        <p:spPr>
          <a:xfrm>
            <a:off x="0" y="0"/>
            <a:ext cx="13004800" cy="9753600"/>
          </a:xfrm>
          <a:prstGeom prst="rect">
            <a:avLst/>
          </a:prstGeom>
        </p:spPr>
      </p:pic>
      <p:sp>
        <p:nvSpPr>
          <p:cNvPr id="159" name="It is surprising that so little has been written about Louise as a painter, surely a very interesting facet of her personality. Vincent refers to her paintings as early as 1630. We still have a number of them and know that there were many more."/>
          <p:cNvSpPr/>
          <p:nvPr>
            <p:ph type="body" idx="4294967295"/>
          </p:nvPr>
        </p:nvSpPr>
        <p:spPr>
          <a:xfrm>
            <a:off x="361314" y="1158353"/>
            <a:ext cx="7805937" cy="7411493"/>
          </a:xfrm>
          <a:prstGeom prst="rect">
            <a:avLst/>
          </a:prstGeom>
        </p:spPr>
        <p:txBody>
          <a:bodyPr/>
          <a:lstStyle>
            <a:lvl1pPr marL="0" indent="0">
              <a:spcBef>
                <a:spcPts val="0"/>
              </a:spcBef>
              <a:buClrTx/>
              <a:buSzTx/>
              <a:buFontTx/>
              <a:buNone/>
              <a:defRPr sz="4100">
                <a:solidFill>
                  <a:srgbClr val="D6D3CB"/>
                </a:solidFill>
                <a:latin typeface="Derringer Serial"/>
                <a:ea typeface="Derringer Serial"/>
                <a:cs typeface="Derringer Serial"/>
                <a:sym typeface="Derringer Serial"/>
              </a:defRPr>
            </a:lvl1pPr>
          </a:lstStyle>
          <a:p>
            <a:pPr/>
            <a:r>
              <a:t>It is surprising that so little has been written about Louise as a painter, surely a very interesting facet of her personality. Vincent refers to her paintings as early as 1630. We still have a number of them and know that there were many more.</a:t>
            </a:r>
          </a:p>
        </p:txBody>
      </p:sp>
      <p:pic>
        <p:nvPicPr>
          <p:cNvPr id="160" name="Image" descr="Image"/>
          <p:cNvPicPr>
            <a:picLocks noChangeAspect="1"/>
          </p:cNvPicPr>
          <p:nvPr/>
        </p:nvPicPr>
        <p:blipFill>
          <a:blip r:embed="rId3">
            <a:extLst/>
          </a:blip>
          <a:stretch>
            <a:fillRect/>
          </a:stretch>
        </p:blipFill>
        <p:spPr>
          <a:xfrm>
            <a:off x="8417034" y="6311102"/>
            <a:ext cx="3625883" cy="2590989"/>
          </a:xfrm>
          <a:prstGeom prst="rect">
            <a:avLst/>
          </a:prstGeom>
          <a:ln w="12700">
            <a:miter lim="400000"/>
          </a:ln>
        </p:spPr>
      </p:pic>
      <p:pic>
        <p:nvPicPr>
          <p:cNvPr id="161" name="Image" descr="Image"/>
          <p:cNvPicPr>
            <a:picLocks noChangeAspect="1"/>
          </p:cNvPicPr>
          <p:nvPr/>
        </p:nvPicPr>
        <p:blipFill>
          <a:blip r:embed="rId4">
            <a:extLst/>
          </a:blip>
          <a:srcRect l="6257" t="68" r="6216" b="92"/>
          <a:stretch>
            <a:fillRect/>
          </a:stretch>
        </p:blipFill>
        <p:spPr>
          <a:xfrm>
            <a:off x="7047889" y="11631"/>
            <a:ext cx="2390567" cy="3068246"/>
          </a:xfrm>
          <a:custGeom>
            <a:avLst/>
            <a:gdLst/>
            <a:ahLst/>
            <a:cxnLst>
              <a:cxn ang="0">
                <a:pos x="wd2" y="hd2"/>
              </a:cxn>
              <a:cxn ang="5400000">
                <a:pos x="wd2" y="hd2"/>
              </a:cxn>
              <a:cxn ang="10800000">
                <a:pos x="wd2" y="hd2"/>
              </a:cxn>
              <a:cxn ang="16200000">
                <a:pos x="wd2" y="hd2"/>
              </a:cxn>
            </a:cxnLst>
            <a:rect l="0" t="0" r="r" b="b"/>
            <a:pathLst>
              <a:path w="21559" h="21600" fill="norm" stroke="1" extrusionOk="0">
                <a:moveTo>
                  <a:pt x="7611" y="0"/>
                </a:moveTo>
                <a:cubicBezTo>
                  <a:pt x="7550" y="0"/>
                  <a:pt x="7489" y="5"/>
                  <a:pt x="7443" y="20"/>
                </a:cubicBezTo>
                <a:cubicBezTo>
                  <a:pt x="7350" y="49"/>
                  <a:pt x="7426" y="73"/>
                  <a:pt x="7611" y="73"/>
                </a:cubicBezTo>
                <a:cubicBezTo>
                  <a:pt x="7796" y="73"/>
                  <a:pt x="7872" y="49"/>
                  <a:pt x="7779" y="20"/>
                </a:cubicBezTo>
                <a:cubicBezTo>
                  <a:pt x="7733" y="5"/>
                  <a:pt x="7672" y="0"/>
                  <a:pt x="7611" y="0"/>
                </a:cubicBezTo>
                <a:close/>
                <a:moveTo>
                  <a:pt x="10707" y="1106"/>
                </a:moveTo>
                <a:cubicBezTo>
                  <a:pt x="8932" y="1108"/>
                  <a:pt x="8131" y="1257"/>
                  <a:pt x="6480" y="1891"/>
                </a:cubicBezTo>
                <a:cubicBezTo>
                  <a:pt x="6057" y="2054"/>
                  <a:pt x="5683" y="2179"/>
                  <a:pt x="5488" y="2227"/>
                </a:cubicBezTo>
                <a:cubicBezTo>
                  <a:pt x="5336" y="2300"/>
                  <a:pt x="5178" y="2384"/>
                  <a:pt x="5023" y="2464"/>
                </a:cubicBezTo>
                <a:cubicBezTo>
                  <a:pt x="4963" y="2512"/>
                  <a:pt x="4894" y="2546"/>
                  <a:pt x="4830" y="2562"/>
                </a:cubicBezTo>
                <a:cubicBezTo>
                  <a:pt x="4769" y="2595"/>
                  <a:pt x="4713" y="2620"/>
                  <a:pt x="4651" y="2654"/>
                </a:cubicBezTo>
                <a:cubicBezTo>
                  <a:pt x="4525" y="2724"/>
                  <a:pt x="4418" y="2781"/>
                  <a:pt x="4322" y="2830"/>
                </a:cubicBezTo>
                <a:cubicBezTo>
                  <a:pt x="4160" y="2969"/>
                  <a:pt x="3927" y="3151"/>
                  <a:pt x="3663" y="3344"/>
                </a:cubicBezTo>
                <a:cubicBezTo>
                  <a:pt x="2596" y="4124"/>
                  <a:pt x="2136" y="4616"/>
                  <a:pt x="1426" y="5739"/>
                </a:cubicBezTo>
                <a:cubicBezTo>
                  <a:pt x="888" y="6589"/>
                  <a:pt x="520" y="7420"/>
                  <a:pt x="292" y="8326"/>
                </a:cubicBezTo>
                <a:cubicBezTo>
                  <a:pt x="284" y="8354"/>
                  <a:pt x="277" y="8384"/>
                  <a:pt x="270" y="8413"/>
                </a:cubicBezTo>
                <a:cubicBezTo>
                  <a:pt x="53" y="9312"/>
                  <a:pt x="-28" y="10286"/>
                  <a:pt x="9" y="11433"/>
                </a:cubicBezTo>
                <a:cubicBezTo>
                  <a:pt x="18" y="11718"/>
                  <a:pt x="42" y="12004"/>
                  <a:pt x="80" y="12288"/>
                </a:cubicBezTo>
                <a:cubicBezTo>
                  <a:pt x="89" y="12355"/>
                  <a:pt x="102" y="12422"/>
                  <a:pt x="113" y="12489"/>
                </a:cubicBezTo>
                <a:cubicBezTo>
                  <a:pt x="126" y="12574"/>
                  <a:pt x="140" y="12659"/>
                  <a:pt x="156" y="12743"/>
                </a:cubicBezTo>
                <a:cubicBezTo>
                  <a:pt x="180" y="12873"/>
                  <a:pt x="207" y="13002"/>
                  <a:pt x="238" y="13131"/>
                </a:cubicBezTo>
                <a:cubicBezTo>
                  <a:pt x="437" y="13971"/>
                  <a:pt x="759" y="14789"/>
                  <a:pt x="1197" y="15562"/>
                </a:cubicBezTo>
                <a:cubicBezTo>
                  <a:pt x="1635" y="16335"/>
                  <a:pt x="2189" y="17064"/>
                  <a:pt x="2843" y="17722"/>
                </a:cubicBezTo>
                <a:cubicBezTo>
                  <a:pt x="3972" y="18856"/>
                  <a:pt x="5861" y="19845"/>
                  <a:pt x="7783" y="20351"/>
                </a:cubicBezTo>
                <a:cubicBezTo>
                  <a:pt x="8226" y="20462"/>
                  <a:pt x="8669" y="20549"/>
                  <a:pt x="9107" y="20605"/>
                </a:cubicBezTo>
                <a:cubicBezTo>
                  <a:pt x="9851" y="20701"/>
                  <a:pt x="10675" y="20727"/>
                  <a:pt x="11412" y="20692"/>
                </a:cubicBezTo>
                <a:cubicBezTo>
                  <a:pt x="12116" y="20634"/>
                  <a:pt x="12848" y="20505"/>
                  <a:pt x="13667" y="20298"/>
                </a:cubicBezTo>
                <a:cubicBezTo>
                  <a:pt x="14444" y="20101"/>
                  <a:pt x="15433" y="19775"/>
                  <a:pt x="15864" y="19572"/>
                </a:cubicBezTo>
                <a:cubicBezTo>
                  <a:pt x="15996" y="19509"/>
                  <a:pt x="16121" y="19456"/>
                  <a:pt x="16240" y="19409"/>
                </a:cubicBezTo>
                <a:cubicBezTo>
                  <a:pt x="16999" y="19053"/>
                  <a:pt x="17662" y="18643"/>
                  <a:pt x="18244" y="18169"/>
                </a:cubicBezTo>
                <a:cubicBezTo>
                  <a:pt x="18519" y="17921"/>
                  <a:pt x="18802" y="17647"/>
                  <a:pt x="19068" y="17375"/>
                </a:cubicBezTo>
                <a:cubicBezTo>
                  <a:pt x="19582" y="16854"/>
                  <a:pt x="20017" y="16264"/>
                  <a:pt x="20381" y="15599"/>
                </a:cubicBezTo>
                <a:cubicBezTo>
                  <a:pt x="20550" y="15277"/>
                  <a:pt x="20715" y="14929"/>
                  <a:pt x="20861" y="14582"/>
                </a:cubicBezTo>
                <a:cubicBezTo>
                  <a:pt x="21097" y="13988"/>
                  <a:pt x="21290" y="13346"/>
                  <a:pt x="21434" y="12651"/>
                </a:cubicBezTo>
                <a:cubicBezTo>
                  <a:pt x="21453" y="12555"/>
                  <a:pt x="21464" y="12485"/>
                  <a:pt x="21480" y="12399"/>
                </a:cubicBezTo>
                <a:cubicBezTo>
                  <a:pt x="21551" y="11872"/>
                  <a:pt x="21572" y="11317"/>
                  <a:pt x="21552" y="10737"/>
                </a:cubicBezTo>
                <a:cubicBezTo>
                  <a:pt x="21536" y="10537"/>
                  <a:pt x="21522" y="10332"/>
                  <a:pt x="21494" y="10067"/>
                </a:cubicBezTo>
                <a:cubicBezTo>
                  <a:pt x="21412" y="9268"/>
                  <a:pt x="21348" y="8779"/>
                  <a:pt x="21240" y="8362"/>
                </a:cubicBezTo>
                <a:cubicBezTo>
                  <a:pt x="21231" y="8324"/>
                  <a:pt x="21221" y="8284"/>
                  <a:pt x="21212" y="8248"/>
                </a:cubicBezTo>
                <a:cubicBezTo>
                  <a:pt x="21211" y="8245"/>
                  <a:pt x="21209" y="8242"/>
                  <a:pt x="21208" y="8239"/>
                </a:cubicBezTo>
                <a:cubicBezTo>
                  <a:pt x="21082" y="7801"/>
                  <a:pt x="20896" y="7423"/>
                  <a:pt x="20564" y="6812"/>
                </a:cubicBezTo>
                <a:cubicBezTo>
                  <a:pt x="19912" y="5613"/>
                  <a:pt x="19104" y="4575"/>
                  <a:pt x="18216" y="3772"/>
                </a:cubicBezTo>
                <a:cubicBezTo>
                  <a:pt x="17638" y="3267"/>
                  <a:pt x="16990" y="2828"/>
                  <a:pt x="16244" y="2431"/>
                </a:cubicBezTo>
                <a:cubicBezTo>
                  <a:pt x="15593" y="2095"/>
                  <a:pt x="14866" y="1775"/>
                  <a:pt x="14275" y="1573"/>
                </a:cubicBezTo>
                <a:cubicBezTo>
                  <a:pt x="14253" y="1566"/>
                  <a:pt x="14233" y="1558"/>
                  <a:pt x="14211" y="1551"/>
                </a:cubicBezTo>
                <a:cubicBezTo>
                  <a:pt x="14150" y="1530"/>
                  <a:pt x="14093" y="1515"/>
                  <a:pt x="14035" y="1498"/>
                </a:cubicBezTo>
                <a:cubicBezTo>
                  <a:pt x="13934" y="1468"/>
                  <a:pt x="13831" y="1440"/>
                  <a:pt x="13728" y="1414"/>
                </a:cubicBezTo>
                <a:cubicBezTo>
                  <a:pt x="13661" y="1398"/>
                  <a:pt x="13600" y="1382"/>
                  <a:pt x="13527" y="1366"/>
                </a:cubicBezTo>
                <a:cubicBezTo>
                  <a:pt x="13165" y="1290"/>
                  <a:pt x="12727" y="1222"/>
                  <a:pt x="12274" y="1171"/>
                </a:cubicBezTo>
                <a:cubicBezTo>
                  <a:pt x="11804" y="1128"/>
                  <a:pt x="11293" y="1106"/>
                  <a:pt x="10707" y="1106"/>
                </a:cubicBezTo>
                <a:close/>
                <a:moveTo>
                  <a:pt x="5449" y="20885"/>
                </a:moveTo>
                <a:cubicBezTo>
                  <a:pt x="5297" y="20885"/>
                  <a:pt x="5208" y="20930"/>
                  <a:pt x="5252" y="20985"/>
                </a:cubicBezTo>
                <a:cubicBezTo>
                  <a:pt x="5296" y="21040"/>
                  <a:pt x="5419" y="21060"/>
                  <a:pt x="5528" y="21027"/>
                </a:cubicBezTo>
                <a:cubicBezTo>
                  <a:pt x="5622" y="20999"/>
                  <a:pt x="5680" y="20973"/>
                  <a:pt x="5703" y="20952"/>
                </a:cubicBezTo>
                <a:cubicBezTo>
                  <a:pt x="5650" y="20931"/>
                  <a:pt x="5599" y="20911"/>
                  <a:pt x="5549" y="20890"/>
                </a:cubicBezTo>
                <a:cubicBezTo>
                  <a:pt x="5516" y="20888"/>
                  <a:pt x="5493" y="20885"/>
                  <a:pt x="5449" y="20885"/>
                </a:cubicBezTo>
                <a:close/>
                <a:moveTo>
                  <a:pt x="5914" y="21033"/>
                </a:moveTo>
                <a:cubicBezTo>
                  <a:pt x="5956" y="21069"/>
                  <a:pt x="6037" y="21109"/>
                  <a:pt x="6165" y="21156"/>
                </a:cubicBezTo>
                <a:cubicBezTo>
                  <a:pt x="6267" y="21193"/>
                  <a:pt x="6398" y="21219"/>
                  <a:pt x="6523" y="21239"/>
                </a:cubicBezTo>
                <a:cubicBezTo>
                  <a:pt x="6312" y="21169"/>
                  <a:pt x="6093" y="21100"/>
                  <a:pt x="5914" y="21033"/>
                </a:cubicBezTo>
                <a:close/>
                <a:moveTo>
                  <a:pt x="7393" y="21522"/>
                </a:moveTo>
                <a:cubicBezTo>
                  <a:pt x="7290" y="21560"/>
                  <a:pt x="7315" y="21584"/>
                  <a:pt x="7468" y="21597"/>
                </a:cubicBezTo>
                <a:cubicBezTo>
                  <a:pt x="7519" y="21598"/>
                  <a:pt x="7553" y="21599"/>
                  <a:pt x="7611" y="21600"/>
                </a:cubicBezTo>
                <a:cubicBezTo>
                  <a:pt x="7621" y="21600"/>
                  <a:pt x="7632" y="21600"/>
                  <a:pt x="7643" y="21600"/>
                </a:cubicBezTo>
                <a:lnTo>
                  <a:pt x="7393" y="21522"/>
                </a:lnTo>
                <a:close/>
              </a:path>
            </a:pathLst>
          </a:custGeom>
          <a:ln w="12700">
            <a:miter lim="400000"/>
          </a:ln>
        </p:spPr>
      </p:pic>
      <p:pic>
        <p:nvPicPr>
          <p:cNvPr id="162" name="Image" descr="Image"/>
          <p:cNvPicPr>
            <a:picLocks noChangeAspect="1"/>
          </p:cNvPicPr>
          <p:nvPr/>
        </p:nvPicPr>
        <p:blipFill>
          <a:blip r:embed="rId5">
            <a:extLst/>
          </a:blip>
          <a:srcRect l="386" t="858" r="388" b="799"/>
          <a:stretch>
            <a:fillRect/>
          </a:stretch>
        </p:blipFill>
        <p:spPr>
          <a:xfrm>
            <a:off x="9473644" y="1242258"/>
            <a:ext cx="3169842" cy="4676038"/>
          </a:xfrm>
          <a:custGeom>
            <a:avLst/>
            <a:gdLst/>
            <a:ahLst/>
            <a:cxnLst>
              <a:cxn ang="0">
                <a:pos x="wd2" y="hd2"/>
              </a:cxn>
              <a:cxn ang="5400000">
                <a:pos x="wd2" y="hd2"/>
              </a:cxn>
              <a:cxn ang="10800000">
                <a:pos x="wd2" y="hd2"/>
              </a:cxn>
              <a:cxn ang="16200000">
                <a:pos x="wd2" y="hd2"/>
              </a:cxn>
            </a:cxnLst>
            <a:rect l="0" t="0" r="r" b="b"/>
            <a:pathLst>
              <a:path w="21600" h="21597" fill="norm" stroke="1" extrusionOk="0">
                <a:moveTo>
                  <a:pt x="11053" y="0"/>
                </a:moveTo>
                <a:cubicBezTo>
                  <a:pt x="11006" y="3"/>
                  <a:pt x="10954" y="32"/>
                  <a:pt x="10864" y="88"/>
                </a:cubicBezTo>
                <a:cubicBezTo>
                  <a:pt x="10730" y="171"/>
                  <a:pt x="10618" y="193"/>
                  <a:pt x="10498" y="163"/>
                </a:cubicBezTo>
                <a:cubicBezTo>
                  <a:pt x="10381" y="134"/>
                  <a:pt x="10242" y="162"/>
                  <a:pt x="10066" y="249"/>
                </a:cubicBezTo>
                <a:cubicBezTo>
                  <a:pt x="9835" y="363"/>
                  <a:pt x="9713" y="376"/>
                  <a:pt x="8960" y="365"/>
                </a:cubicBezTo>
                <a:cubicBezTo>
                  <a:pt x="8144" y="353"/>
                  <a:pt x="8108" y="357"/>
                  <a:pt x="8035" y="488"/>
                </a:cubicBezTo>
                <a:cubicBezTo>
                  <a:pt x="7943" y="651"/>
                  <a:pt x="7641" y="778"/>
                  <a:pt x="7559" y="687"/>
                </a:cubicBezTo>
                <a:cubicBezTo>
                  <a:pt x="7526" y="652"/>
                  <a:pt x="7433" y="688"/>
                  <a:pt x="7332" y="775"/>
                </a:cubicBezTo>
                <a:cubicBezTo>
                  <a:pt x="7237" y="857"/>
                  <a:pt x="7085" y="924"/>
                  <a:pt x="6994" y="924"/>
                </a:cubicBezTo>
                <a:cubicBezTo>
                  <a:pt x="6902" y="924"/>
                  <a:pt x="6836" y="957"/>
                  <a:pt x="6848" y="997"/>
                </a:cubicBezTo>
                <a:cubicBezTo>
                  <a:pt x="6861" y="1044"/>
                  <a:pt x="6769" y="1070"/>
                  <a:pt x="6593" y="1070"/>
                </a:cubicBezTo>
                <a:cubicBezTo>
                  <a:pt x="6441" y="1070"/>
                  <a:pt x="6265" y="1111"/>
                  <a:pt x="6204" y="1162"/>
                </a:cubicBezTo>
                <a:cubicBezTo>
                  <a:pt x="6142" y="1213"/>
                  <a:pt x="5800" y="1397"/>
                  <a:pt x="5444" y="1569"/>
                </a:cubicBezTo>
                <a:cubicBezTo>
                  <a:pt x="4162" y="2188"/>
                  <a:pt x="3061" y="2866"/>
                  <a:pt x="2669" y="3279"/>
                </a:cubicBezTo>
                <a:lnTo>
                  <a:pt x="2407" y="3554"/>
                </a:lnTo>
                <a:lnTo>
                  <a:pt x="1623" y="3573"/>
                </a:lnTo>
                <a:lnTo>
                  <a:pt x="838" y="3589"/>
                </a:lnTo>
                <a:lnTo>
                  <a:pt x="698" y="3884"/>
                </a:lnTo>
                <a:cubicBezTo>
                  <a:pt x="545" y="4202"/>
                  <a:pt x="251" y="4555"/>
                  <a:pt x="43" y="4672"/>
                </a:cubicBezTo>
                <a:cubicBezTo>
                  <a:pt x="27" y="4682"/>
                  <a:pt x="13" y="4727"/>
                  <a:pt x="0" y="4797"/>
                </a:cubicBezTo>
                <a:lnTo>
                  <a:pt x="0" y="21245"/>
                </a:lnTo>
                <a:lnTo>
                  <a:pt x="2269" y="21251"/>
                </a:lnTo>
                <a:cubicBezTo>
                  <a:pt x="3564" y="21253"/>
                  <a:pt x="5595" y="21254"/>
                  <a:pt x="6783" y="21252"/>
                </a:cubicBezTo>
                <a:cubicBezTo>
                  <a:pt x="9331" y="21250"/>
                  <a:pt x="9710" y="21277"/>
                  <a:pt x="9749" y="21465"/>
                </a:cubicBezTo>
                <a:cubicBezTo>
                  <a:pt x="9771" y="21567"/>
                  <a:pt x="9831" y="21597"/>
                  <a:pt x="10022" y="21597"/>
                </a:cubicBezTo>
                <a:cubicBezTo>
                  <a:pt x="10159" y="21597"/>
                  <a:pt x="10297" y="21568"/>
                  <a:pt x="10328" y="21535"/>
                </a:cubicBezTo>
                <a:cubicBezTo>
                  <a:pt x="10362" y="21497"/>
                  <a:pt x="10530" y="21490"/>
                  <a:pt x="10755" y="21513"/>
                </a:cubicBezTo>
                <a:cubicBezTo>
                  <a:pt x="10998" y="21537"/>
                  <a:pt x="11145" y="21526"/>
                  <a:pt x="11185" y="21482"/>
                </a:cubicBezTo>
                <a:cubicBezTo>
                  <a:pt x="11223" y="21440"/>
                  <a:pt x="11347" y="21429"/>
                  <a:pt x="11502" y="21452"/>
                </a:cubicBezTo>
                <a:cubicBezTo>
                  <a:pt x="11698" y="21481"/>
                  <a:pt x="11789" y="21461"/>
                  <a:pt x="11905" y="21364"/>
                </a:cubicBezTo>
                <a:cubicBezTo>
                  <a:pt x="12053" y="21241"/>
                  <a:pt x="12094" y="21241"/>
                  <a:pt x="16867" y="21205"/>
                </a:cubicBezTo>
                <a:lnTo>
                  <a:pt x="21600" y="21168"/>
                </a:lnTo>
                <a:lnTo>
                  <a:pt x="21600" y="4962"/>
                </a:lnTo>
                <a:cubicBezTo>
                  <a:pt x="21580" y="4874"/>
                  <a:pt x="21558" y="4839"/>
                  <a:pt x="21527" y="4834"/>
                </a:cubicBezTo>
                <a:cubicBezTo>
                  <a:pt x="21319" y="4797"/>
                  <a:pt x="20869" y="4341"/>
                  <a:pt x="20675" y="3970"/>
                </a:cubicBezTo>
                <a:lnTo>
                  <a:pt x="20521" y="3677"/>
                </a:lnTo>
                <a:lnTo>
                  <a:pt x="19888" y="3677"/>
                </a:lnTo>
                <a:cubicBezTo>
                  <a:pt x="19144" y="3677"/>
                  <a:pt x="19004" y="3635"/>
                  <a:pt x="18739" y="3340"/>
                </a:cubicBezTo>
                <a:cubicBezTo>
                  <a:pt x="18413" y="2978"/>
                  <a:pt x="16062" y="1452"/>
                  <a:pt x="15829" y="1452"/>
                </a:cubicBezTo>
                <a:cubicBezTo>
                  <a:pt x="15767" y="1452"/>
                  <a:pt x="15530" y="1333"/>
                  <a:pt x="15301" y="1188"/>
                </a:cubicBezTo>
                <a:cubicBezTo>
                  <a:pt x="14940" y="958"/>
                  <a:pt x="14837" y="924"/>
                  <a:pt x="14506" y="924"/>
                </a:cubicBezTo>
                <a:cubicBezTo>
                  <a:pt x="14015" y="924"/>
                  <a:pt x="13565" y="745"/>
                  <a:pt x="13565" y="550"/>
                </a:cubicBezTo>
                <a:cubicBezTo>
                  <a:pt x="13565" y="419"/>
                  <a:pt x="13538" y="410"/>
                  <a:pt x="13230" y="438"/>
                </a:cubicBezTo>
                <a:cubicBezTo>
                  <a:pt x="13030" y="456"/>
                  <a:pt x="12871" y="442"/>
                  <a:pt x="12835" y="403"/>
                </a:cubicBezTo>
                <a:cubicBezTo>
                  <a:pt x="12802" y="367"/>
                  <a:pt x="12591" y="339"/>
                  <a:pt x="12362" y="339"/>
                </a:cubicBezTo>
                <a:cubicBezTo>
                  <a:pt x="12097" y="339"/>
                  <a:pt x="11906" y="307"/>
                  <a:pt x="11837" y="251"/>
                </a:cubicBezTo>
                <a:cubicBezTo>
                  <a:pt x="11778" y="203"/>
                  <a:pt x="11651" y="163"/>
                  <a:pt x="11553" y="163"/>
                </a:cubicBezTo>
                <a:cubicBezTo>
                  <a:pt x="11456" y="163"/>
                  <a:pt x="11303" y="120"/>
                  <a:pt x="11215" y="66"/>
                </a:cubicBezTo>
                <a:cubicBezTo>
                  <a:pt x="11141" y="20"/>
                  <a:pt x="11100" y="-3"/>
                  <a:pt x="11053" y="0"/>
                </a:cubicBezTo>
                <a:close/>
              </a:path>
            </a:pathLst>
          </a:cu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4" name="Louise-de-Marillac_06.jpg" descr="Louise-de-Marillac_06.jpg"/>
          <p:cNvPicPr>
            <a:picLocks noChangeAspect="1"/>
          </p:cNvPicPr>
          <p:nvPr>
            <p:ph type="pic" idx="13"/>
          </p:nvPr>
        </p:nvPicPr>
        <p:blipFill>
          <a:blip r:embed="rId2">
            <a:extLst/>
          </a:blip>
          <a:srcRect l="4681" t="0" r="4681" b="0"/>
          <a:stretch>
            <a:fillRect/>
          </a:stretch>
        </p:blipFill>
        <p:spPr>
          <a:xfrm>
            <a:off x="0" y="0"/>
            <a:ext cx="13004800" cy="9753600"/>
          </a:xfrm>
          <a:prstGeom prst="rect">
            <a:avLst/>
          </a:prstGeom>
        </p:spPr>
      </p:pic>
      <p:sp>
        <p:nvSpPr>
          <p:cNvPr id="165" name="Louise called them “the little occasions for amusement that I find in holy cards and other devotions.”"/>
          <p:cNvSpPr/>
          <p:nvPr>
            <p:ph type="body" idx="4294967295"/>
          </p:nvPr>
        </p:nvSpPr>
        <p:spPr>
          <a:xfrm>
            <a:off x="2411660" y="1171053"/>
            <a:ext cx="8181480" cy="7411493"/>
          </a:xfrm>
          <a:prstGeom prst="rect">
            <a:avLst/>
          </a:prstGeom>
        </p:spPr>
        <p:txBody>
          <a:bodyPr/>
          <a:lstStyle>
            <a:lvl1pPr marL="0" indent="0">
              <a:spcBef>
                <a:spcPts val="0"/>
              </a:spcBef>
              <a:buClrTx/>
              <a:buSzTx/>
              <a:buFontTx/>
              <a:buNone/>
              <a:defRPr sz="4100">
                <a:solidFill>
                  <a:srgbClr val="D6D3CB"/>
                </a:solidFill>
                <a:latin typeface="Derringer Serial"/>
                <a:ea typeface="Derringer Serial"/>
                <a:cs typeface="Derringer Serial"/>
                <a:sym typeface="Derringer Serial"/>
              </a:defRPr>
            </a:lvl1pPr>
          </a:lstStyle>
          <a:p>
            <a:pPr/>
            <a:r>
              <a:t>Louise called them “the little occasions for amusement that I find in holy cards and other devotions.”</a:t>
            </a:r>
          </a:p>
        </p:txBody>
      </p:sp>
    </p:spTree>
  </p:cSld>
  <p:clrMapOvr>
    <a:masterClrMapping/>
  </p:clrMapOvr>
  <p:transition xmlns:p14="http://schemas.microsoft.com/office/powerpoint/2010/main" spd="med" advClick="1"/>
</p:sld>
</file>

<file path=ppt/theme/_rels/theme1.xml.rels><?xml version="1.0" encoding="UTF-8"?>
<Relationships xmlns="http://schemas.openxmlformats.org/package/2006/relationships"><Relationship Id="rId1" Type="http://schemas.openxmlformats.org/officeDocument/2006/relationships/image" Target="../media/image1.png"/></Relationships>

</file>

<file path=ppt/theme/_rels/theme2.xml.rels><?xml version="1.0" encoding="UTF-8"?>
<Relationships xmlns="http://schemas.openxmlformats.org/package/2006/relationships"><Relationship Id="rId1" Type="http://schemas.openxmlformats.org/officeDocument/2006/relationships/image" Target="../media/image2.png"/></Relationships>

</file>

<file path=ppt/theme/theme1.xml><?xml version="1.0" encoding="utf-8"?>
<a:theme xmlns:a="http://schemas.openxmlformats.org/drawingml/2006/main" xmlns:r="http://schemas.openxmlformats.org/officeDocument/2006/relationships" name="Editorial">
  <a:themeElements>
    <a:clrScheme name="Editorial">
      <a:dk1>
        <a:srgbClr val="324863"/>
      </a:dk1>
      <a:lt1>
        <a:srgbClr val="634D31"/>
      </a:lt1>
      <a:dk2>
        <a:srgbClr val="615F5C"/>
      </a:dk2>
      <a:lt2>
        <a:srgbClr val="D6D3CB"/>
      </a:lt2>
      <a:accent1>
        <a:srgbClr val="4D76A4"/>
      </a:accent1>
      <a:accent2>
        <a:srgbClr val="729460"/>
      </a:accent2>
      <a:accent3>
        <a:srgbClr val="D6AD40"/>
      </a:accent3>
      <a:accent4>
        <a:srgbClr val="DC7D39"/>
      </a:accent4>
      <a:accent5>
        <a:srgbClr val="C36061"/>
      </a:accent5>
      <a:accent6>
        <a:srgbClr val="7E649B"/>
      </a:accent6>
      <a:hlink>
        <a:srgbClr val="0000FF"/>
      </a:hlink>
      <a:folHlink>
        <a:srgbClr val="FF00FF"/>
      </a:folHlink>
    </a:clrScheme>
    <a:fontScheme name="Editorial">
      <a:majorFont>
        <a:latin typeface="Didot"/>
        <a:ea typeface="Didot"/>
        <a:cs typeface="Didot"/>
      </a:majorFont>
      <a:minorFont>
        <a:latin typeface="Didot"/>
        <a:ea typeface="Didot"/>
        <a:cs typeface="Didot"/>
      </a:minorFont>
    </a:fontScheme>
    <a:fmtScheme name="Editori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000" u="none" kumimoji="0" normalizeH="0">
            <a:ln>
              <a:noFill/>
            </a:ln>
            <a:solidFill>
              <a:srgbClr val="FFFFFF"/>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hueOff val="109193"/>
              <a:satOff val="-4874"/>
              <a:lumOff val="12971"/>
            </a:schemeClr>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000" u="none" kumimoji="0" normalizeH="0">
            <a:ln>
              <a:noFill/>
            </a:ln>
            <a:solidFill>
              <a:srgbClr val="324863"/>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Editorial">
  <a:themeElements>
    <a:clrScheme name="Editorial">
      <a:dk1>
        <a:srgbClr val="000000"/>
      </a:dk1>
      <a:lt1>
        <a:srgbClr val="FFFFFF"/>
      </a:lt1>
      <a:dk2>
        <a:srgbClr val="615F5C"/>
      </a:dk2>
      <a:lt2>
        <a:srgbClr val="D6D3CB"/>
      </a:lt2>
      <a:accent1>
        <a:srgbClr val="4D76A4"/>
      </a:accent1>
      <a:accent2>
        <a:srgbClr val="729460"/>
      </a:accent2>
      <a:accent3>
        <a:srgbClr val="D6AD40"/>
      </a:accent3>
      <a:accent4>
        <a:srgbClr val="DC7D39"/>
      </a:accent4>
      <a:accent5>
        <a:srgbClr val="C36061"/>
      </a:accent5>
      <a:accent6>
        <a:srgbClr val="7E649B"/>
      </a:accent6>
      <a:hlink>
        <a:srgbClr val="0000FF"/>
      </a:hlink>
      <a:folHlink>
        <a:srgbClr val="FF00FF"/>
      </a:folHlink>
    </a:clrScheme>
    <a:fontScheme name="Editorial">
      <a:majorFont>
        <a:latin typeface="Didot"/>
        <a:ea typeface="Didot"/>
        <a:cs typeface="Didot"/>
      </a:majorFont>
      <a:minorFont>
        <a:latin typeface="Didot"/>
        <a:ea typeface="Didot"/>
        <a:cs typeface="Didot"/>
      </a:minorFont>
    </a:fontScheme>
    <a:fmtScheme name="Editori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000" u="none" kumimoji="0" normalizeH="0">
            <a:ln>
              <a:noFill/>
            </a:ln>
            <a:solidFill>
              <a:srgbClr val="FFFFFF"/>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hueOff val="109193"/>
              <a:satOff val="-4874"/>
              <a:lumOff val="12971"/>
            </a:schemeClr>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000" u="none" kumimoji="0" normalizeH="0">
            <a:ln>
              <a:noFill/>
            </a:ln>
            <a:solidFill>
              <a:srgbClr val="324863"/>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