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FCC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75C9-721F-421C-A96A-E854C1F89D18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FE89-B404-42D4-A9D1-3523AC1583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-252536" y="-1539552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991586">
            <a:off x="1347014" y="751034"/>
            <a:ext cx="3024336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1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Visitar </a:t>
            </a:r>
            <a:r>
              <a:rPr lang="es-ES" sz="1800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 los enfermos</a:t>
            </a:r>
          </a:p>
        </p:txBody>
      </p:sp>
      <p:pic>
        <p:nvPicPr>
          <p:cNvPr id="16386" name="Picture 2" descr="https://image.freepik.com/iconos-gratis/enfermedad-en-la-cama_318-6164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91880" y="1628800"/>
            <a:ext cx="648072" cy="648072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 rot="2603090">
            <a:off x="744998" y="1172601"/>
            <a:ext cx="294173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Dar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de comer al hambriento</a:t>
            </a:r>
          </a:p>
        </p:txBody>
      </p:sp>
      <p:pic>
        <p:nvPicPr>
          <p:cNvPr id="15" name="14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3347864" y="2060848"/>
            <a:ext cx="2520280" cy="2526388"/>
          </a:xfrm>
          <a:prstGeom prst="rect">
            <a:avLst/>
          </a:prstGeom>
        </p:spPr>
      </p:pic>
      <p:pic>
        <p:nvPicPr>
          <p:cNvPr id="16" name="Picture 2" descr="https://image.freepik.com/iconos-gratis/japon-plato-de-comida_318-3055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420888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https://image.freepik.com/iconos-gratis/limonada-en-vaso-con-una-rodaja-de-limon_318-4875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2996952"/>
            <a:ext cx="360040" cy="36004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323528" y="3284984"/>
            <a:ext cx="2880320" cy="646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Dar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posada al peregrino</a:t>
            </a:r>
          </a:p>
        </p:txBody>
      </p:sp>
      <p:pic>
        <p:nvPicPr>
          <p:cNvPr id="19" name="Picture 2" descr="https://image.freepik.com/iconos-gratis/contorno-casa-con-la-puerta-y-el-techo-negro_318-4976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429000"/>
            <a:ext cx="360040" cy="360040"/>
          </a:xfrm>
          <a:prstGeom prst="rect">
            <a:avLst/>
          </a:prstGeom>
          <a:noFill/>
        </p:spPr>
      </p:pic>
      <p:sp>
        <p:nvSpPr>
          <p:cNvPr id="20" name="1 Título"/>
          <p:cNvSpPr txBox="1">
            <a:spLocks/>
          </p:cNvSpPr>
          <p:nvPr/>
        </p:nvSpPr>
        <p:spPr>
          <a:xfrm rot="20178785">
            <a:off x="1234891" y="4380745"/>
            <a:ext cx="230425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Vestir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al desnudo</a:t>
            </a:r>
          </a:p>
        </p:txBody>
      </p:sp>
      <p:pic>
        <p:nvPicPr>
          <p:cNvPr id="21" name="Picture 2" descr="https://image.freepik.com/iconos-gratis/camisa-blanca-de-cuello-redondo_318-3662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5856" y="3933056"/>
            <a:ext cx="432048" cy="432048"/>
          </a:xfrm>
          <a:prstGeom prst="rect">
            <a:avLst/>
          </a:prstGeom>
          <a:noFill/>
        </p:spPr>
      </p:pic>
      <p:sp>
        <p:nvSpPr>
          <p:cNvPr id="22" name="1 Título"/>
          <p:cNvSpPr txBox="1">
            <a:spLocks/>
          </p:cNvSpPr>
          <p:nvPr/>
        </p:nvSpPr>
        <p:spPr>
          <a:xfrm rot="19640993">
            <a:off x="1688054" y="4878042"/>
            <a:ext cx="2367620" cy="680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Visitar a los presos</a:t>
            </a:r>
          </a:p>
        </p:txBody>
      </p:sp>
      <p:pic>
        <p:nvPicPr>
          <p:cNvPr id="23" name="Picture 2" descr="https://image.freepik.com/iconos-gratis/penal-en-silueta-carcel_318-56419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365104"/>
            <a:ext cx="360040" cy="360040"/>
          </a:xfrm>
          <a:prstGeom prst="rect">
            <a:avLst/>
          </a:prstGeom>
          <a:noFill/>
        </p:spPr>
      </p:pic>
      <p:sp>
        <p:nvSpPr>
          <p:cNvPr id="24" name="1 Título"/>
          <p:cNvSpPr txBox="1">
            <a:spLocks/>
          </p:cNvSpPr>
          <p:nvPr/>
        </p:nvSpPr>
        <p:spPr>
          <a:xfrm rot="19359603">
            <a:off x="2010352" y="5359144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Sepultar a los difuntos</a:t>
            </a:r>
          </a:p>
        </p:txBody>
      </p:sp>
      <p:pic>
        <p:nvPicPr>
          <p:cNvPr id="25" name="Picture 2" descr="https://image.freepik.com/iconos-gratis/halloween-cruz-sobre-una-tumba_318-30209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984" y="4581128"/>
            <a:ext cx="432048" cy="432048"/>
          </a:xfrm>
          <a:prstGeom prst="rect">
            <a:avLst/>
          </a:prstGeom>
          <a:noFill/>
        </p:spPr>
      </p:pic>
      <p:sp>
        <p:nvSpPr>
          <p:cNvPr id="26" name="1 Título"/>
          <p:cNvSpPr txBox="1">
            <a:spLocks/>
          </p:cNvSpPr>
          <p:nvPr/>
        </p:nvSpPr>
        <p:spPr>
          <a:xfrm rot="1457041">
            <a:off x="217025" y="2098063"/>
            <a:ext cx="31683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Dar 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de beber al sediento</a:t>
            </a: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 rot="19326530">
            <a:off x="4655349" y="578116"/>
            <a:ext cx="2598666" cy="459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Enseñar al que no sabe </a:t>
            </a:r>
          </a:p>
        </p:txBody>
      </p:sp>
      <p:pic>
        <p:nvPicPr>
          <p:cNvPr id="28" name="Picture 2" descr="https://pixabay.com/static/uploads/photo/2014/04/03/09/59/teacher-309533_960_720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6016" y="1484784"/>
            <a:ext cx="453651" cy="530241"/>
          </a:xfrm>
          <a:prstGeom prst="rect">
            <a:avLst/>
          </a:prstGeom>
          <a:noFill/>
        </p:spPr>
      </p:pic>
      <p:sp>
        <p:nvSpPr>
          <p:cNvPr id="29" name="1 Título"/>
          <p:cNvSpPr txBox="1">
            <a:spLocks/>
          </p:cNvSpPr>
          <p:nvPr/>
        </p:nvSpPr>
        <p:spPr>
          <a:xfrm rot="20089922">
            <a:off x="5128961" y="555264"/>
            <a:ext cx="4499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Dar un buen consejo al que lo necesita</a:t>
            </a:r>
          </a:p>
        </p:txBody>
      </p:sp>
      <p:pic>
        <p:nvPicPr>
          <p:cNvPr id="30" name="Picture 2" descr="https://image.freepik.com/iconos-gratis/marca-de-conversacion-simbolo-interfaz-de-la-burbuja-del-discurso-circular-con-citas-dentro-de-los-signos_318-56572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628800"/>
            <a:ext cx="432048" cy="432048"/>
          </a:xfrm>
          <a:prstGeom prst="rect">
            <a:avLst/>
          </a:prstGeom>
          <a:noFill/>
        </p:spPr>
      </p:pic>
      <p:sp>
        <p:nvSpPr>
          <p:cNvPr id="31" name="1 Título"/>
          <p:cNvSpPr txBox="1">
            <a:spLocks/>
          </p:cNvSpPr>
          <p:nvPr/>
        </p:nvSpPr>
        <p:spPr>
          <a:xfrm rot="20509108">
            <a:off x="5779606" y="1736823"/>
            <a:ext cx="3061555" cy="383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Corregir al que se equivoca</a:t>
            </a:r>
          </a:p>
        </p:txBody>
      </p:sp>
      <p:pic>
        <p:nvPicPr>
          <p:cNvPr id="32" name="Picture 2" descr="https://image.freepik.com/iconos-gratis/triangulo-de-error_318-27867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204864"/>
            <a:ext cx="346026" cy="346026"/>
          </a:xfrm>
          <a:prstGeom prst="rect">
            <a:avLst/>
          </a:prstGeom>
          <a:noFill/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6228184" y="2636912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Perdonar al que nos ofende</a:t>
            </a:r>
          </a:p>
        </p:txBody>
      </p:sp>
      <p:pic>
        <p:nvPicPr>
          <p:cNvPr id="34" name="Picture 2" descr="https://image.freepik.com/iconos-gratis/dos-hombres-de-negocios-manos-saludo_318-62532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852936"/>
            <a:ext cx="504056" cy="504056"/>
          </a:xfrm>
          <a:prstGeom prst="rect">
            <a:avLst/>
          </a:prstGeom>
          <a:noFill/>
        </p:spPr>
      </p:pic>
      <p:sp>
        <p:nvSpPr>
          <p:cNvPr id="35" name="1 Título"/>
          <p:cNvSpPr txBox="1">
            <a:spLocks/>
          </p:cNvSpPr>
          <p:nvPr/>
        </p:nvSpPr>
        <p:spPr>
          <a:xfrm rot="1125354">
            <a:off x="5455326" y="3571425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Consolar al triste</a:t>
            </a:r>
          </a:p>
        </p:txBody>
      </p:sp>
      <p:pic>
        <p:nvPicPr>
          <p:cNvPr id="36" name="Picture 2" descr="https://image.freepik.com/iconos-gratis/el-hombre-ayuda-a-otros-a-levantarse-del-suelo_318-29254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85"/>
          <a:stretch>
            <a:fillRect/>
          </a:stretch>
        </p:blipFill>
        <p:spPr bwMode="auto">
          <a:xfrm>
            <a:off x="5652120" y="3429000"/>
            <a:ext cx="504056" cy="454228"/>
          </a:xfrm>
          <a:prstGeom prst="rect">
            <a:avLst/>
          </a:prstGeom>
          <a:noFill/>
        </p:spPr>
      </p:pic>
      <p:sp>
        <p:nvSpPr>
          <p:cNvPr id="37" name="1 Título"/>
          <p:cNvSpPr txBox="1">
            <a:spLocks/>
          </p:cNvSpPr>
          <p:nvPr/>
        </p:nvSpPr>
        <p:spPr>
          <a:xfrm rot="1764600">
            <a:off x="5349210" y="4831663"/>
            <a:ext cx="4101143" cy="56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Sufrir con paciencia los defectos del prójimo</a:t>
            </a:r>
          </a:p>
        </p:txBody>
      </p:sp>
      <p:sp>
        <p:nvSpPr>
          <p:cNvPr id="39" name="1 Título"/>
          <p:cNvSpPr txBox="1">
            <a:spLocks/>
          </p:cNvSpPr>
          <p:nvPr/>
        </p:nvSpPr>
        <p:spPr>
          <a:xfrm rot="1753040">
            <a:off x="5022432" y="5180029"/>
            <a:ext cx="3204390" cy="615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Orar por los vivos y por los difuntos</a:t>
            </a:r>
          </a:p>
        </p:txBody>
      </p:sp>
      <p:pic>
        <p:nvPicPr>
          <p:cNvPr id="40" name="Picture 2" descr="https://image.freepik.com/iconos-gratis/hombre-de-pie-en-la-oracion-la-postura-de-las-manos-delante-de-su-cara_318-62615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581128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0980" y="4061663"/>
            <a:ext cx="443148" cy="44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1 Título"/>
          <p:cNvSpPr txBox="1">
            <a:spLocks/>
          </p:cNvSpPr>
          <p:nvPr/>
        </p:nvSpPr>
        <p:spPr>
          <a:xfrm>
            <a:off x="0" y="6353944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5615608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 </a:t>
            </a: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Corregir al que se equivoca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301208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age.freepik.com/iconos-gratis/triangulo-de-error_318-2786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636912"/>
            <a:ext cx="2290242" cy="2290242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Perdonar al que nos ofende</a:t>
            </a:r>
            <a:endParaRPr lang="es-ES" sz="5900" dirty="0" smtClean="0">
              <a:solidFill>
                <a:schemeClr val="tx2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204864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age.freepik.com/iconos-gratis/dos-hombres-de-negocios-manos-saludo_318-625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76872"/>
            <a:ext cx="3202409" cy="3202409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Consolar al triste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204864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age.freepik.com/iconos-gratis/el-hombre-ayuda-a-otros-a-levantarse-del-suelo_318-2925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85"/>
          <a:stretch>
            <a:fillRect/>
          </a:stretch>
        </p:blipFill>
        <p:spPr bwMode="auto">
          <a:xfrm>
            <a:off x="4932040" y="2708920"/>
            <a:ext cx="2299678" cy="2072345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4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Sufrir con paciencia los defectos del prójimo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16832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3976" y="2924944"/>
            <a:ext cx="2296632" cy="23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5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Orar por los vivos y por los difuntos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16832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age.freepik.com/iconos-gratis/hombre-de-pie-en-la-oracion-la-postura-de-las-manos-delante-de-su-cara_318-62615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492896"/>
            <a:ext cx="3096344" cy="3096344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6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79712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r="18343"/>
          <a:stretch>
            <a:fillRect/>
          </a:stretch>
        </p:blipFill>
        <p:spPr bwMode="auto">
          <a:xfrm>
            <a:off x="5508104" y="2204864"/>
            <a:ext cx="223224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005064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23528" y="1124744"/>
            <a:ext cx="309634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Enseñar al que no sabe</a:t>
            </a:r>
            <a:endParaRPr lang="es-ES" sz="5900" dirty="0">
              <a:solidFill>
                <a:schemeClr val="tx2">
                  <a:lumMod val="75000"/>
                </a:schemeClr>
              </a:solidFill>
              <a:latin typeface="Calisto MT" pitchFamily="18" charset="0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7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220072" y="1268760"/>
            <a:ext cx="392392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Dar de comer al hambriento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Picture 2" descr="https://image.freepik.com/iconos-gratis/japon-plato-de-comida_318-3055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547664" y="2204864"/>
            <a:ext cx="3168352" cy="3168352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89040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Visitar a los enfermos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132856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age.freepik.com/iconos-gratis/enfermedad-en-la-cama_318-6164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331640" y="1772816"/>
            <a:ext cx="3312368" cy="3312368"/>
          </a:xfrm>
          <a:prstGeom prst="rect">
            <a:avLst/>
          </a:prstGeom>
          <a:noFill/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Dar de beber al sediento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861048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age.freepik.com/iconos-gratis/limonada-en-vaso-con-una-rodaja-de-limon_318-48758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267744" y="2204864"/>
            <a:ext cx="2808312" cy="2808312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Visitar a los presos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700808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image.freepik.com/iconos-gratis/penal-en-silueta-carcel_318-56419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492896"/>
            <a:ext cx="2122289" cy="2122289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4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Vestir al desnudo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852936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age.freepik.com/iconos-gratis/camisa-blanca-de-cuello-redondo_318-3662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547664" y="2132856"/>
            <a:ext cx="2952328" cy="2952328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5/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Sepultar a los muertos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412776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age.freepik.com/iconos-gratis/halloween-cruz-sobre-una-tumba_318-30209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907704" y="2132856"/>
            <a:ext cx="2520280" cy="2520280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6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73000" contrast="-69000"/>
          </a:blip>
          <a:srcRect/>
          <a:stretch>
            <a:fillRect/>
          </a:stretch>
        </p:blipFill>
        <p:spPr bwMode="auto">
          <a:xfrm>
            <a:off x="395536" y="-1467544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-1116632" y="18864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796136" y="1268760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Dar posada al peregrino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924944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age.freepik.com/iconos-gratis/contorno-casa-con-la-puerta-y-el-techo-negro_318-4976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691680" y="1988840"/>
            <a:ext cx="2880320" cy="2880320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356388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Corporales  </a:t>
            </a:r>
            <a:r>
              <a:rPr lang="es-ES" sz="1100" i="1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7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395536" y="-1683568"/>
            <a:ext cx="9144000" cy="990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73" b="16927"/>
          <a:stretch>
            <a:fillRect/>
          </a:stretch>
        </p:blipFill>
        <p:spPr bwMode="auto">
          <a:xfrm>
            <a:off x="1907704" y="548680"/>
            <a:ext cx="7920880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334786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5900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  <a:ea typeface="+mj-ea"/>
                <a:cs typeface="+mj-cs"/>
              </a:rPr>
              <a:t>Dar un buen consejo al que lo necesita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Obras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de Misericordia Espirituales  </a:t>
            </a:r>
            <a:r>
              <a:rPr kumimoji="0" lang="es-ES" sz="11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1/7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9 Imagen" descr="jmv misericordia 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 t="-560" b="5682"/>
          <a:stretch>
            <a:fillRect/>
          </a:stretch>
        </p:blipFill>
        <p:spPr>
          <a:xfrm>
            <a:off x="179512" y="5877272"/>
            <a:ext cx="862007" cy="86409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796136" y="6353944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Juventud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Mariana Vicentina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i="1" u="sng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www.s</a:t>
            </a:r>
            <a:r>
              <a:rPr lang="es-ES" sz="1400" i="1" u="sng" noProof="0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ecretariadojmv.org</a:t>
            </a:r>
            <a:r>
              <a:rPr kumimoji="0" lang="es-ES" sz="1400" b="0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es-ES" sz="14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6237312"/>
            <a:ext cx="51845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Abrimos nuestro corazón</a:t>
            </a:r>
            <a:r>
              <a:rPr kumimoji="0" lang="es-ES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la Misericordia!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941168"/>
            <a:ext cx="576064" cy="7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age.freepik.com/iconos-gratis/marca-de-conversacion-simbolo-interfaz-de-la-burbuja-del-discurso-circular-con-citas-dentro-de-los-signos_318-5657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852936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393</Words>
  <Application>Microsoft Office PowerPoint</Application>
  <PresentationFormat>Presentación en pantalla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Visitar a los enfermos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Visitar a los enfermos</dc:title>
  <dc:creator>USUARIO</dc:creator>
  <cp:lastModifiedBy>USUARIO</cp:lastModifiedBy>
  <cp:revision>18</cp:revision>
  <dcterms:created xsi:type="dcterms:W3CDTF">2016-01-28T14:37:20Z</dcterms:created>
  <dcterms:modified xsi:type="dcterms:W3CDTF">2016-02-26T19:34:41Z</dcterms:modified>
</cp:coreProperties>
</file>