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4" r:id="rId9"/>
    <p:sldId id="263" r:id="rId1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EA685"/>
    <a:srgbClr val="808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2"/>
      </p:bgRef>
    </p:bg>
    <p:spTree>
      <p:nvGrpSpPr>
        <p:cNvPr id="1" name=""/>
        <p:cNvGrpSpPr/>
        <p:nvPr/>
      </p:nvGrpSpPr>
      <p:grpSpPr>
        <a:xfrm>
          <a:off x="0" y="0"/>
          <a:ext cx="0" cy="0"/>
          <a:chOff x="0" y="0"/>
          <a:chExt cx="0" cy="0"/>
        </a:xfrm>
      </p:grpSpPr>
      <p:sp>
        <p:nvSpPr>
          <p:cNvPr id="7" name="6 Rectángulo"/>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2362200" y="4038600"/>
            <a:ext cx="6477000" cy="1828800"/>
          </a:xfrm>
        </p:spPr>
        <p:txBody>
          <a:bodyPr anchor="b"/>
          <a:lstStyle>
            <a:lvl1pPr>
              <a:defRPr cap="all" baseline="0"/>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7F041A2E-2B1D-40EF-98E5-D7001DFC5F2C}" type="datetimeFigureOut">
              <a:rPr lang="es-ES" smtClean="0"/>
              <a:pPr/>
              <a:t>28/04/2015</a:t>
            </a:fld>
            <a:endParaRPr lang="es-ES"/>
          </a:p>
        </p:txBody>
      </p:sp>
      <p:sp>
        <p:nvSpPr>
          <p:cNvPr id="17" name="16 Marcador de pie de página"/>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s-ES"/>
          </a:p>
        </p:txBody>
      </p:sp>
      <p:sp>
        <p:nvSpPr>
          <p:cNvPr id="29" name="28 Marcador de número de diapositiva"/>
          <p:cNvSpPr>
            <a:spLocks noGrp="1"/>
          </p:cNvSpPr>
          <p:nvPr>
            <p:ph type="sldNum" sz="quarter" idx="12"/>
          </p:nvPr>
        </p:nvSpPr>
        <p:spPr>
          <a:xfrm>
            <a:off x="8001000" y="228600"/>
            <a:ext cx="838200" cy="381000"/>
          </a:xfrm>
        </p:spPr>
        <p:txBody>
          <a:bodyPr/>
          <a:lstStyle>
            <a:lvl1pPr>
              <a:defRPr>
                <a:solidFill>
                  <a:schemeClr val="tx2"/>
                </a:solidFill>
              </a:defRPr>
            </a:lvl1pPr>
          </a:lstStyle>
          <a:p>
            <a:fld id="{F0023291-45FC-4D9B-8C06-586E1BFAC672}"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F041A2E-2B1D-40EF-98E5-D7001DFC5F2C}" type="datetimeFigureOut">
              <a:rPr lang="es-ES" smtClean="0"/>
              <a:pPr/>
              <a:t>28/04/2015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0023291-45FC-4D9B-8C06-586E1BFAC672}"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bg>
      <p:bgRef idx="1001">
        <a:schemeClr val="bg1"/>
      </p:bgRef>
    </p:bg>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53200" y="609600"/>
            <a:ext cx="2057400" cy="55165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609600"/>
            <a:ext cx="5562600" cy="5516564"/>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6553200" y="6248402"/>
            <a:ext cx="2209800" cy="365125"/>
          </a:xfrm>
        </p:spPr>
        <p:txBody>
          <a:bodyPr/>
          <a:lstStyle/>
          <a:p>
            <a:fld id="{7F041A2E-2B1D-40EF-98E5-D7001DFC5F2C}" type="datetimeFigureOut">
              <a:rPr lang="es-ES" smtClean="0"/>
              <a:pPr/>
              <a:t>28/04/2015</a:t>
            </a:fld>
            <a:endParaRPr lang="es-ES"/>
          </a:p>
        </p:txBody>
      </p:sp>
      <p:sp>
        <p:nvSpPr>
          <p:cNvPr id="5" name="4 Marcador de pie de página"/>
          <p:cNvSpPr>
            <a:spLocks noGrp="1"/>
          </p:cNvSpPr>
          <p:nvPr>
            <p:ph type="ftr" sz="quarter" idx="11"/>
          </p:nvPr>
        </p:nvSpPr>
        <p:spPr>
          <a:xfrm>
            <a:off x="457201" y="6248207"/>
            <a:ext cx="5573483" cy="365125"/>
          </a:xfrm>
        </p:spPr>
        <p:txBody>
          <a:bodyPr/>
          <a:lstStyle/>
          <a:p>
            <a:endParaRPr lang="es-ES"/>
          </a:p>
        </p:txBody>
      </p:sp>
      <p:sp>
        <p:nvSpPr>
          <p:cNvPr id="7" name="6 Rectángulo"/>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7 Rectángulo"/>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8 Rectángulo"/>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5 Marcador de número de diapositiva"/>
          <p:cNvSpPr>
            <a:spLocks noGrp="1"/>
          </p:cNvSpPr>
          <p:nvPr>
            <p:ph type="sldNum" sz="quarter" idx="12"/>
          </p:nvPr>
        </p:nvSpPr>
        <p:spPr>
          <a:xfrm rot="5400000">
            <a:off x="5989638" y="144462"/>
            <a:ext cx="533400" cy="244476"/>
          </a:xfrm>
        </p:spPr>
        <p:txBody>
          <a:bodyPr/>
          <a:lstStyle/>
          <a:p>
            <a:fld id="{F0023291-45FC-4D9B-8C06-586E1BFAC672}"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12648" y="228600"/>
            <a:ext cx="8153400" cy="990600"/>
          </a:xfrm>
        </p:spPr>
        <p:txBody>
          <a:body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7F041A2E-2B1D-40EF-98E5-D7001DFC5F2C}" type="datetimeFigureOut">
              <a:rPr lang="es-ES" smtClean="0"/>
              <a:pPr/>
              <a:t>28/04/2015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lvl1pPr>
              <a:defRPr>
                <a:solidFill>
                  <a:srgbClr val="FFFFFF"/>
                </a:solidFill>
              </a:defRPr>
            </a:lvl1pPr>
          </a:lstStyle>
          <a:p>
            <a:fld id="{F0023291-45FC-4D9B-8C06-586E1BFAC672}" type="slidenum">
              <a:rPr lang="es-ES" smtClean="0"/>
              <a:pPr/>
              <a:t>‹Nº›</a:t>
            </a:fld>
            <a:endParaRPr lang="es-ES"/>
          </a:p>
        </p:txBody>
      </p:sp>
      <p:sp>
        <p:nvSpPr>
          <p:cNvPr id="8" name="7 Marcador de contenido"/>
          <p:cNvSpPr>
            <a:spLocks noGrp="1"/>
          </p:cNvSpPr>
          <p:nvPr>
            <p:ph sz="quarter" idx="1"/>
          </p:nvPr>
        </p:nvSpPr>
        <p:spPr>
          <a:xfrm>
            <a:off x="612648" y="1600200"/>
            <a:ext cx="8153400" cy="44958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7" name="6 Rectángulo"/>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7F041A2E-2B1D-40EF-98E5-D7001DFC5F2C}" type="datetimeFigureOut">
              <a:rPr lang="es-ES" smtClean="0"/>
              <a:pPr/>
              <a:t>28/04/2015</a:t>
            </a:fld>
            <a:endParaRPr lang="es-ES"/>
          </a:p>
        </p:txBody>
      </p:sp>
      <p:sp>
        <p:nvSpPr>
          <p:cNvPr id="13" name="12 Marcador de número de diapositiva"/>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F0023291-45FC-4D9B-8C06-586E1BFAC672}" type="slidenum">
              <a:rPr lang="es-ES" smtClean="0"/>
              <a:pPr/>
              <a:t>‹Nº›</a:t>
            </a:fld>
            <a:endParaRPr lang="es-ES"/>
          </a:p>
        </p:txBody>
      </p:sp>
      <p:sp>
        <p:nvSpPr>
          <p:cNvPr id="14" name="13 Marcador de pie de página"/>
          <p:cNvSpPr>
            <a:spLocks noGrp="1"/>
          </p:cNvSpPr>
          <p:nvPr>
            <p:ph type="ftr" sz="quarter" idx="12"/>
          </p:nvPr>
        </p:nvSpPr>
        <p:spPr/>
        <p:txBody>
          <a:bodyPr/>
          <a:lstStyle/>
          <a:p>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9" name="8 Marcador de contenido"/>
          <p:cNvSpPr>
            <a:spLocks noGrp="1"/>
          </p:cNvSpPr>
          <p:nvPr>
            <p:ph sz="quarter" idx="1"/>
          </p:nvPr>
        </p:nvSpPr>
        <p:spPr>
          <a:xfrm>
            <a:off x="609600" y="1589567"/>
            <a:ext cx="38862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844901" y="1589567"/>
            <a:ext cx="38862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8" name="7 Marcador de fecha"/>
          <p:cNvSpPr>
            <a:spLocks noGrp="1"/>
          </p:cNvSpPr>
          <p:nvPr>
            <p:ph type="dt" sz="half" idx="15"/>
          </p:nvPr>
        </p:nvSpPr>
        <p:spPr/>
        <p:txBody>
          <a:bodyPr rtlCol="0"/>
          <a:lstStyle/>
          <a:p>
            <a:fld id="{7F041A2E-2B1D-40EF-98E5-D7001DFC5F2C}" type="datetimeFigureOut">
              <a:rPr lang="es-ES" smtClean="0"/>
              <a:pPr/>
              <a:t>28/04/2015</a:t>
            </a:fld>
            <a:endParaRPr lang="es-ES"/>
          </a:p>
        </p:txBody>
      </p:sp>
      <p:sp>
        <p:nvSpPr>
          <p:cNvPr id="10" name="9 Marcador de número de diapositiva"/>
          <p:cNvSpPr>
            <a:spLocks noGrp="1"/>
          </p:cNvSpPr>
          <p:nvPr>
            <p:ph type="sldNum" sz="quarter" idx="16"/>
          </p:nvPr>
        </p:nvSpPr>
        <p:spPr/>
        <p:txBody>
          <a:bodyPr rtlCol="0"/>
          <a:lstStyle/>
          <a:p>
            <a:fld id="{F0023291-45FC-4D9B-8C06-586E1BFAC672}" type="slidenum">
              <a:rPr lang="es-ES" smtClean="0"/>
              <a:pPr/>
              <a:t>‹Nº›</a:t>
            </a:fld>
            <a:endParaRPr lang="es-ES"/>
          </a:p>
        </p:txBody>
      </p:sp>
      <p:sp>
        <p:nvSpPr>
          <p:cNvPr id="12" name="11 Marcador de pie de página"/>
          <p:cNvSpPr>
            <a:spLocks noGrp="1"/>
          </p:cNvSpPr>
          <p:nvPr>
            <p:ph type="ftr" sz="quarter" idx="17"/>
          </p:nvPr>
        </p:nvSpPr>
        <p:spPr/>
        <p:txBody>
          <a:bodyPr rtlCol="0"/>
          <a:lstStyle/>
          <a:p>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33400" y="273050"/>
            <a:ext cx="8153400" cy="869950"/>
          </a:xfrm>
        </p:spPr>
        <p:txBody>
          <a:bodyPr anchor="ctr"/>
          <a:lstStyle>
            <a:lvl1pPr>
              <a:defRPr/>
            </a:lvl1pPr>
          </a:lstStyle>
          <a:p>
            <a:r>
              <a:rPr kumimoji="0" lang="es-ES" smtClean="0"/>
              <a:t>Haga clic para modificar el estilo de título del patrón</a:t>
            </a:r>
            <a:endParaRPr kumimoji="0" lang="en-US"/>
          </a:p>
        </p:txBody>
      </p:sp>
      <p:sp>
        <p:nvSpPr>
          <p:cNvPr id="11" name="10 Marcador de contenido"/>
          <p:cNvSpPr>
            <a:spLocks noGrp="1"/>
          </p:cNvSpPr>
          <p:nvPr>
            <p:ph sz="quarter" idx="2"/>
          </p:nvPr>
        </p:nvSpPr>
        <p:spPr>
          <a:xfrm>
            <a:off x="609600" y="2438400"/>
            <a:ext cx="3886200" cy="35814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800600" y="2438400"/>
            <a:ext cx="3886200" cy="35814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5"/>
          </p:nvPr>
        </p:nvSpPr>
        <p:spPr/>
        <p:txBody>
          <a:bodyPr rtlCol="0"/>
          <a:lstStyle/>
          <a:p>
            <a:fld id="{7F041A2E-2B1D-40EF-98E5-D7001DFC5F2C}" type="datetimeFigureOut">
              <a:rPr lang="es-ES" smtClean="0"/>
              <a:pPr/>
              <a:t>28/04/2015</a:t>
            </a:fld>
            <a:endParaRPr lang="es-ES"/>
          </a:p>
        </p:txBody>
      </p:sp>
      <p:sp>
        <p:nvSpPr>
          <p:cNvPr id="12" name="11 Marcador de número de diapositiva"/>
          <p:cNvSpPr>
            <a:spLocks noGrp="1"/>
          </p:cNvSpPr>
          <p:nvPr>
            <p:ph type="sldNum" sz="quarter" idx="16"/>
          </p:nvPr>
        </p:nvSpPr>
        <p:spPr/>
        <p:txBody>
          <a:bodyPr rtlCol="0"/>
          <a:lstStyle/>
          <a:p>
            <a:fld id="{F0023291-45FC-4D9B-8C06-586E1BFAC672}" type="slidenum">
              <a:rPr lang="es-ES" smtClean="0"/>
              <a:pPr/>
              <a:t>‹Nº›</a:t>
            </a:fld>
            <a:endParaRPr lang="es-ES"/>
          </a:p>
        </p:txBody>
      </p:sp>
      <p:sp>
        <p:nvSpPr>
          <p:cNvPr id="14" name="13 Marcador de pie de página"/>
          <p:cNvSpPr>
            <a:spLocks noGrp="1"/>
          </p:cNvSpPr>
          <p:nvPr>
            <p:ph type="ftr" sz="quarter" idx="17"/>
          </p:nvPr>
        </p:nvSpPr>
        <p:spPr/>
        <p:txBody>
          <a:bodyPr rtlCol="0"/>
          <a:lstStyle/>
          <a:p>
            <a:endParaRPr lang="es-ES"/>
          </a:p>
        </p:txBody>
      </p:sp>
      <p:sp>
        <p:nvSpPr>
          <p:cNvPr id="16" name="15 Marcador de texto"/>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5" name="14 Marcador de texto"/>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7F041A2E-2B1D-40EF-98E5-D7001DFC5F2C}" type="datetimeFigureOut">
              <a:rPr lang="es-ES" smtClean="0"/>
              <a:pPr/>
              <a:t>28/04/2015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lvl1pPr>
              <a:defRPr>
                <a:solidFill>
                  <a:srgbClr val="FFFFFF"/>
                </a:solidFill>
              </a:defRPr>
            </a:lvl1pPr>
          </a:lstStyle>
          <a:p>
            <a:fld id="{F0023291-45FC-4D9B-8C06-586E1BFAC672}"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F041A2E-2B1D-40EF-98E5-D7001DFC5F2C}" type="datetimeFigureOut">
              <a:rPr lang="es-ES" smtClean="0"/>
              <a:pPr/>
              <a:t>28/04/2015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a:xfrm>
            <a:off x="0" y="6248400"/>
            <a:ext cx="533400" cy="381000"/>
          </a:xfrm>
        </p:spPr>
        <p:txBody>
          <a:bodyPr/>
          <a:lstStyle>
            <a:lvl1pPr>
              <a:defRPr>
                <a:solidFill>
                  <a:schemeClr val="tx2"/>
                </a:solidFill>
              </a:defRPr>
            </a:lvl1pPr>
          </a:lstStyle>
          <a:p>
            <a:fld id="{F0023291-45FC-4D9B-8C06-586E1BFAC672}"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3050"/>
            <a:ext cx="8077200" cy="869950"/>
          </a:xfrm>
        </p:spPr>
        <p:txBody>
          <a:bodyPr anchor="ctr"/>
          <a:lstStyle>
            <a:lvl1pPr algn="l">
              <a:buNone/>
              <a:defRPr sz="4400" b="0"/>
            </a:lvl1p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7F041A2E-2B1D-40EF-98E5-D7001DFC5F2C}" type="datetimeFigureOut">
              <a:rPr lang="es-ES" smtClean="0"/>
              <a:pPr/>
              <a:t>28/04/2015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lvl1pPr>
              <a:defRPr>
                <a:solidFill>
                  <a:srgbClr val="FFFFFF"/>
                </a:solidFill>
              </a:defRPr>
            </a:lvl1pPr>
          </a:lstStyle>
          <a:p>
            <a:fld id="{F0023291-45FC-4D9B-8C06-586E1BFAC672}" type="slidenum">
              <a:rPr lang="es-ES" smtClean="0"/>
              <a:pPr/>
              <a:t>‹Nº›</a:t>
            </a:fld>
            <a:endParaRPr lang="es-ES"/>
          </a:p>
        </p:txBody>
      </p:sp>
      <p:sp>
        <p:nvSpPr>
          <p:cNvPr id="3" name="2 Marcador de texto"/>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9" name="8 Marcador de contenido"/>
          <p:cNvSpPr>
            <a:spLocks noGrp="1"/>
          </p:cNvSpPr>
          <p:nvPr>
            <p:ph sz="quarter" idx="1"/>
          </p:nvPr>
        </p:nvSpPr>
        <p:spPr>
          <a:xfrm>
            <a:off x="2362200" y="1752600"/>
            <a:ext cx="6400800" cy="44196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3">
        <a:schemeClr val="bg2"/>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8" name="7 Rectángulo"/>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s-ES" smtClean="0"/>
              <a:t>Haga clic para modificar el estilo de título del patrón</a:t>
            </a:r>
            <a:endParaRPr kumimoji="0" lang="en-US"/>
          </a:p>
        </p:txBody>
      </p:sp>
      <p:sp>
        <p:nvSpPr>
          <p:cNvPr id="11" name="10 Rectángulo"/>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Marcador de fecha"/>
          <p:cNvSpPr>
            <a:spLocks noGrp="1"/>
          </p:cNvSpPr>
          <p:nvPr>
            <p:ph type="dt" sz="half" idx="10"/>
          </p:nvPr>
        </p:nvSpPr>
        <p:spPr>
          <a:xfrm>
            <a:off x="6248400" y="6248400"/>
            <a:ext cx="2667000" cy="365125"/>
          </a:xfrm>
        </p:spPr>
        <p:txBody>
          <a:bodyPr rtlCol="0"/>
          <a:lstStyle/>
          <a:p>
            <a:fld id="{7F041A2E-2B1D-40EF-98E5-D7001DFC5F2C}" type="datetimeFigureOut">
              <a:rPr lang="es-ES" smtClean="0"/>
              <a:pPr/>
              <a:t>28/04/2015</a:t>
            </a:fld>
            <a:endParaRPr lang="es-ES"/>
          </a:p>
        </p:txBody>
      </p:sp>
      <p:sp>
        <p:nvSpPr>
          <p:cNvPr id="13" name="12 Marcador de número de diapositiva"/>
          <p:cNvSpPr>
            <a:spLocks noGrp="1"/>
          </p:cNvSpPr>
          <p:nvPr>
            <p:ph type="sldNum" sz="quarter" idx="11"/>
          </p:nvPr>
        </p:nvSpPr>
        <p:spPr>
          <a:xfrm>
            <a:off x="0" y="4667249"/>
            <a:ext cx="1447800" cy="663578"/>
          </a:xfrm>
        </p:spPr>
        <p:txBody>
          <a:bodyPr rtlCol="0"/>
          <a:lstStyle>
            <a:lvl1pPr>
              <a:defRPr sz="2800"/>
            </a:lvl1pPr>
          </a:lstStyle>
          <a:p>
            <a:fld id="{F0023291-45FC-4D9B-8C06-586E1BFAC672}" type="slidenum">
              <a:rPr lang="es-ES" smtClean="0"/>
              <a:pPr/>
              <a:t>‹Nº›</a:t>
            </a:fld>
            <a:endParaRPr lang="es-ES"/>
          </a:p>
        </p:txBody>
      </p:sp>
      <p:sp>
        <p:nvSpPr>
          <p:cNvPr id="14" name="13 Marcador de pie de página"/>
          <p:cNvSpPr>
            <a:spLocks noGrp="1"/>
          </p:cNvSpPr>
          <p:nvPr>
            <p:ph type="ftr" sz="quarter" idx="12"/>
          </p:nvPr>
        </p:nvSpPr>
        <p:spPr>
          <a:xfrm>
            <a:off x="1600200" y="6248206"/>
            <a:ext cx="4572000" cy="365125"/>
          </a:xfrm>
        </p:spPr>
        <p:txBody>
          <a:bodyPr rtlCol="0"/>
          <a:lstStyle/>
          <a:p>
            <a:endParaRPr lang="es-ES"/>
          </a:p>
        </p:txBody>
      </p:sp>
      <p:sp>
        <p:nvSpPr>
          <p:cNvPr id="3" name="2 Marcador de posición de imagen"/>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s-ES" smtClean="0"/>
              <a:t>Haga clic en el icono para agregar una imagen</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Marcador de título"/>
          <p:cNvSpPr>
            <a:spLocks noGrp="1"/>
          </p:cNvSpPr>
          <p:nvPr>
            <p:ph type="title"/>
          </p:nvPr>
        </p:nvSpPr>
        <p:spPr>
          <a:xfrm>
            <a:off x="609600" y="228600"/>
            <a:ext cx="8153400" cy="9906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7F041A2E-2B1D-40EF-98E5-D7001DFC5F2C}" type="datetimeFigureOut">
              <a:rPr lang="es-ES" smtClean="0"/>
              <a:pPr/>
              <a:t>28/04/2015</a:t>
            </a:fld>
            <a:endParaRPr lang="es-ES"/>
          </a:p>
        </p:txBody>
      </p:sp>
      <p:sp>
        <p:nvSpPr>
          <p:cNvPr id="3" name="2 Marcador de pie de página"/>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s-ES"/>
          </a:p>
        </p:txBody>
      </p:sp>
      <p:sp>
        <p:nvSpPr>
          <p:cNvPr id="7" name="6 Rectángulo"/>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Marcador de número de diapositiva"/>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F0023291-45FC-4D9B-8C06-586E1BFAC672}"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1988840"/>
            <a:ext cx="5580112" cy="1368152"/>
          </a:xfrm>
        </p:spPr>
        <p:txBody>
          <a:bodyPr>
            <a:normAutofit/>
          </a:bodyPr>
          <a:lstStyle/>
          <a:p>
            <a:r>
              <a:rPr lang="es-ES" sz="2400" dirty="0" smtClean="0">
                <a:solidFill>
                  <a:srgbClr val="5EA685"/>
                </a:solidFill>
                <a:latin typeface="Cooper Black" pitchFamily="18" charset="0"/>
              </a:rPr>
              <a:t>noticias DE LA MISION INTERNACIONAL DE </a:t>
            </a:r>
            <a:r>
              <a:rPr lang="es-ES" sz="2400" dirty="0" err="1" smtClean="0">
                <a:solidFill>
                  <a:srgbClr val="5EA685"/>
                </a:solidFill>
                <a:latin typeface="Cooper Black" pitchFamily="18" charset="0"/>
              </a:rPr>
              <a:t>eL</a:t>
            </a:r>
            <a:r>
              <a:rPr lang="es-ES" sz="2400" dirty="0" smtClean="0">
                <a:solidFill>
                  <a:srgbClr val="5EA685"/>
                </a:solidFill>
                <a:latin typeface="Cooper Black" pitchFamily="18" charset="0"/>
              </a:rPr>
              <a:t> ALTO.  SAN Pedro de </a:t>
            </a:r>
            <a:r>
              <a:rPr lang="es-ES" sz="2400" dirty="0" err="1" smtClean="0">
                <a:solidFill>
                  <a:srgbClr val="5EA685"/>
                </a:solidFill>
                <a:latin typeface="Cooper Black" pitchFamily="18" charset="0"/>
              </a:rPr>
              <a:t>mocomoco</a:t>
            </a:r>
            <a:r>
              <a:rPr lang="es-ES" sz="2400" dirty="0" smtClean="0">
                <a:solidFill>
                  <a:srgbClr val="5EA685"/>
                </a:solidFill>
                <a:latin typeface="Cooper Black" pitchFamily="18" charset="0"/>
              </a:rPr>
              <a:t>.</a:t>
            </a:r>
            <a:endParaRPr lang="es-ES" sz="2400" dirty="0">
              <a:solidFill>
                <a:srgbClr val="5EA685"/>
              </a:solidFill>
              <a:latin typeface="Cooper Black" pitchFamily="18" charset="0"/>
            </a:endParaRPr>
          </a:p>
        </p:txBody>
      </p:sp>
      <p:sp>
        <p:nvSpPr>
          <p:cNvPr id="3" name="2 Subtítulo"/>
          <p:cNvSpPr>
            <a:spLocks noGrp="1"/>
          </p:cNvSpPr>
          <p:nvPr>
            <p:ph type="subTitle" idx="1"/>
          </p:nvPr>
        </p:nvSpPr>
        <p:spPr/>
        <p:txBody>
          <a:bodyPr/>
          <a:lstStyle/>
          <a:p>
            <a:r>
              <a:rPr lang="es-ES" dirty="0" smtClean="0"/>
              <a:t>Evangelización integral: Palabra y obra.</a:t>
            </a:r>
          </a:p>
        </p:txBody>
      </p:sp>
      <p:pic>
        <p:nvPicPr>
          <p:cNvPr id="4" name="3 Imagen" descr="11156303_877486552319166_3526467863274203875_n.jpg"/>
          <p:cNvPicPr>
            <a:picLocks noChangeAspect="1"/>
          </p:cNvPicPr>
          <p:nvPr/>
        </p:nvPicPr>
        <p:blipFill>
          <a:blip r:embed="rId2" cstate="print"/>
          <a:stretch>
            <a:fillRect/>
          </a:stretch>
        </p:blipFill>
        <p:spPr>
          <a:xfrm>
            <a:off x="5652120" y="0"/>
            <a:ext cx="3491880" cy="5949280"/>
          </a:xfrm>
          <a:prstGeom prst="rect">
            <a:avLst/>
          </a:prstGeom>
        </p:spPr>
      </p:pic>
      <p:sp>
        <p:nvSpPr>
          <p:cNvPr id="5" name="4 Rectángulo"/>
          <p:cNvSpPr/>
          <p:nvPr/>
        </p:nvSpPr>
        <p:spPr>
          <a:xfrm>
            <a:off x="179512" y="6093296"/>
            <a:ext cx="1657826" cy="492443"/>
          </a:xfrm>
          <a:prstGeom prst="rect">
            <a:avLst/>
          </a:prstGeom>
        </p:spPr>
        <p:txBody>
          <a:bodyPr wrap="none">
            <a:spAutoFit/>
          </a:bodyPr>
          <a:lstStyle/>
          <a:p>
            <a:pPr lvl="0">
              <a:spcBef>
                <a:spcPts val="700"/>
              </a:spcBef>
              <a:buClr>
                <a:srgbClr val="CCAF0A"/>
              </a:buClr>
              <a:buSzPct val="60000"/>
            </a:pPr>
            <a:r>
              <a:rPr lang="es-ES" sz="2600" dirty="0">
                <a:solidFill>
                  <a:srgbClr val="FFFFFF"/>
                </a:solidFill>
              </a:rPr>
              <a:t>Abril 2015</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solidFill>
                  <a:srgbClr val="808000"/>
                </a:solidFill>
              </a:rPr>
              <a:t>NUTRICIÓN</a:t>
            </a:r>
            <a:endParaRPr lang="es-ES" b="1" dirty="0">
              <a:solidFill>
                <a:srgbClr val="808000"/>
              </a:solidFill>
            </a:endParaRPr>
          </a:p>
        </p:txBody>
      </p:sp>
      <p:sp>
        <p:nvSpPr>
          <p:cNvPr id="6" name="5 Marcador de contenido"/>
          <p:cNvSpPr>
            <a:spLocks noGrp="1"/>
          </p:cNvSpPr>
          <p:nvPr>
            <p:ph sz="quarter" idx="1"/>
          </p:nvPr>
        </p:nvSpPr>
        <p:spPr>
          <a:xfrm>
            <a:off x="179512" y="1600200"/>
            <a:ext cx="4608512" cy="5257800"/>
          </a:xfrm>
        </p:spPr>
        <p:txBody>
          <a:bodyPr/>
          <a:lstStyle/>
          <a:p>
            <a:r>
              <a:rPr lang="es-ES" dirty="0" smtClean="0"/>
              <a:t>Actualmente hay abiertos dos comedores populares uno en Mocomoco con 86 niños y otro en Ingas con 98 niños. Estos dos centros cubren en torno a 20 comunidades que los circundan. Con ello se ha logrado una mejora en el rendimiento escolar y una nutrición más equilibrada.</a:t>
            </a:r>
            <a:endParaRPr lang="es-ES" dirty="0"/>
          </a:p>
        </p:txBody>
      </p:sp>
      <p:pic>
        <p:nvPicPr>
          <p:cNvPr id="5" name="4 Imagen" descr="20150320_123343.jpg"/>
          <p:cNvPicPr>
            <a:picLocks noChangeAspect="1"/>
          </p:cNvPicPr>
          <p:nvPr/>
        </p:nvPicPr>
        <p:blipFill>
          <a:blip r:embed="rId2" cstate="print"/>
          <a:stretch>
            <a:fillRect/>
          </a:stretch>
        </p:blipFill>
        <p:spPr>
          <a:xfrm>
            <a:off x="5004048" y="1484784"/>
            <a:ext cx="4139952" cy="5373216"/>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solidFill>
                  <a:srgbClr val="808000"/>
                </a:solidFill>
              </a:rPr>
              <a:t>NUTRICIÓN</a:t>
            </a:r>
            <a:endParaRPr lang="es-ES" b="1" dirty="0">
              <a:solidFill>
                <a:srgbClr val="808000"/>
              </a:solidFill>
            </a:endParaRPr>
          </a:p>
        </p:txBody>
      </p:sp>
      <p:sp>
        <p:nvSpPr>
          <p:cNvPr id="6" name="5 Marcador de contenido"/>
          <p:cNvSpPr>
            <a:spLocks noGrp="1"/>
          </p:cNvSpPr>
          <p:nvPr>
            <p:ph sz="quarter" idx="1"/>
          </p:nvPr>
        </p:nvSpPr>
        <p:spPr>
          <a:xfrm>
            <a:off x="0" y="1600200"/>
            <a:ext cx="5004048" cy="5257800"/>
          </a:xfrm>
        </p:spPr>
        <p:txBody>
          <a:bodyPr/>
          <a:lstStyle/>
          <a:p>
            <a:r>
              <a:rPr lang="es-ES" dirty="0" smtClean="0"/>
              <a:t>Pero este trabajo de apoyo en la alimentación  sigue siendo insuficiente, pues en la visita a las comunidades seguimos viendo niños en estado de desnutrición extrema. El siguiente proyecto que tenemos pensado es apoyar con capacitación en mejoramiento de cultivos, semillas e invernaderos.</a:t>
            </a:r>
            <a:endParaRPr lang="es-ES" dirty="0"/>
          </a:p>
        </p:txBody>
      </p:sp>
      <p:pic>
        <p:nvPicPr>
          <p:cNvPr id="7" name="6 Imagen" descr="IMG_20150418_120337.jpg"/>
          <p:cNvPicPr>
            <a:picLocks noChangeAspect="1"/>
          </p:cNvPicPr>
          <p:nvPr/>
        </p:nvPicPr>
        <p:blipFill>
          <a:blip r:embed="rId2" cstate="print"/>
          <a:stretch>
            <a:fillRect/>
          </a:stretch>
        </p:blipFill>
        <p:spPr>
          <a:xfrm>
            <a:off x="8192430" y="1"/>
            <a:ext cx="951570" cy="1268760"/>
          </a:xfrm>
          <a:prstGeom prst="rect">
            <a:avLst/>
          </a:prstGeom>
        </p:spPr>
      </p:pic>
      <p:pic>
        <p:nvPicPr>
          <p:cNvPr id="8" name="7 Imagen" descr="IMG_20150418_120423.jpg"/>
          <p:cNvPicPr>
            <a:picLocks noChangeAspect="1"/>
          </p:cNvPicPr>
          <p:nvPr/>
        </p:nvPicPr>
        <p:blipFill>
          <a:blip r:embed="rId3" cstate="print"/>
          <a:stretch>
            <a:fillRect/>
          </a:stretch>
        </p:blipFill>
        <p:spPr>
          <a:xfrm>
            <a:off x="5076056" y="1556792"/>
            <a:ext cx="4067944" cy="5301208"/>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solidFill>
                  <a:srgbClr val="0070C0"/>
                </a:solidFill>
              </a:rPr>
              <a:t>Educación</a:t>
            </a:r>
            <a:r>
              <a:rPr lang="es-ES" dirty="0" smtClean="0">
                <a:solidFill>
                  <a:srgbClr val="0070C0"/>
                </a:solidFill>
              </a:rPr>
              <a:t> </a:t>
            </a:r>
            <a:endParaRPr lang="es-ES" dirty="0">
              <a:solidFill>
                <a:srgbClr val="0070C0"/>
              </a:solidFill>
            </a:endParaRPr>
          </a:p>
        </p:txBody>
      </p:sp>
      <p:sp>
        <p:nvSpPr>
          <p:cNvPr id="5" name="4 Marcador de contenido"/>
          <p:cNvSpPr>
            <a:spLocks noGrp="1"/>
          </p:cNvSpPr>
          <p:nvPr>
            <p:ph sz="quarter" idx="1"/>
          </p:nvPr>
        </p:nvSpPr>
        <p:spPr>
          <a:xfrm>
            <a:off x="179512" y="1556792"/>
            <a:ext cx="8964488" cy="1872208"/>
          </a:xfrm>
        </p:spPr>
        <p:txBody>
          <a:bodyPr>
            <a:normAutofit fontScale="92500" lnSpcReduction="20000"/>
          </a:bodyPr>
          <a:lstStyle/>
          <a:p>
            <a:r>
              <a:rPr lang="es-ES" b="1" dirty="0" smtClean="0">
                <a:solidFill>
                  <a:srgbClr val="808000"/>
                </a:solidFill>
              </a:rPr>
              <a:t>Talleres pedagógicos: </a:t>
            </a:r>
            <a:r>
              <a:rPr lang="es-ES" dirty="0" smtClean="0"/>
              <a:t>Con nuestros dos licenciados se apoya a las unidades educativas con talleres extracurriculares de lectura comprensiva y técnicas de estudio. Dotamos a los estudiantes de instrumentos con los que pueden enfrentarse a las asignaturas.</a:t>
            </a:r>
            <a:endParaRPr lang="es-ES" dirty="0"/>
          </a:p>
        </p:txBody>
      </p:sp>
      <p:pic>
        <p:nvPicPr>
          <p:cNvPr id="6" name="5 Imagen" descr="IMG_20150427_173749.jpg"/>
          <p:cNvPicPr>
            <a:picLocks noChangeAspect="1"/>
          </p:cNvPicPr>
          <p:nvPr/>
        </p:nvPicPr>
        <p:blipFill>
          <a:blip r:embed="rId2" cstate="print"/>
          <a:stretch>
            <a:fillRect/>
          </a:stretch>
        </p:blipFill>
        <p:spPr>
          <a:xfrm>
            <a:off x="3059832" y="3429000"/>
            <a:ext cx="6084168" cy="3429000"/>
          </a:xfrm>
          <a:prstGeom prst="rect">
            <a:avLst/>
          </a:prstGeom>
        </p:spPr>
      </p:pic>
      <p:pic>
        <p:nvPicPr>
          <p:cNvPr id="7" name="6 Imagen" descr="IMG_20150312_141050.jpg"/>
          <p:cNvPicPr>
            <a:picLocks noChangeAspect="1"/>
          </p:cNvPicPr>
          <p:nvPr/>
        </p:nvPicPr>
        <p:blipFill>
          <a:blip r:embed="rId3" cstate="print"/>
          <a:stretch>
            <a:fillRect/>
          </a:stretch>
        </p:blipFill>
        <p:spPr>
          <a:xfrm>
            <a:off x="0" y="3429000"/>
            <a:ext cx="3059832" cy="34290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descr="IMG_20150416_102847.jpg"/>
          <p:cNvPicPr>
            <a:picLocks noChangeAspect="1"/>
          </p:cNvPicPr>
          <p:nvPr/>
        </p:nvPicPr>
        <p:blipFill>
          <a:blip r:embed="rId2" cstate="print"/>
          <a:stretch>
            <a:fillRect/>
          </a:stretch>
        </p:blipFill>
        <p:spPr>
          <a:xfrm>
            <a:off x="1979712" y="3356992"/>
            <a:ext cx="5052053" cy="3501008"/>
          </a:xfrm>
          <a:prstGeom prst="rect">
            <a:avLst/>
          </a:prstGeom>
        </p:spPr>
      </p:pic>
      <p:sp>
        <p:nvSpPr>
          <p:cNvPr id="2" name="1 Título"/>
          <p:cNvSpPr>
            <a:spLocks noGrp="1"/>
          </p:cNvSpPr>
          <p:nvPr>
            <p:ph type="title"/>
          </p:nvPr>
        </p:nvSpPr>
        <p:spPr/>
        <p:txBody>
          <a:bodyPr/>
          <a:lstStyle/>
          <a:p>
            <a:r>
              <a:rPr lang="es-ES" b="1" dirty="0" smtClean="0">
                <a:solidFill>
                  <a:srgbClr val="0070C0"/>
                </a:solidFill>
              </a:rPr>
              <a:t>Educación </a:t>
            </a:r>
            <a:endParaRPr lang="es-ES" b="1" dirty="0">
              <a:solidFill>
                <a:srgbClr val="0070C0"/>
              </a:solidFill>
            </a:endParaRPr>
          </a:p>
        </p:txBody>
      </p:sp>
      <p:sp>
        <p:nvSpPr>
          <p:cNvPr id="5" name="4 Marcador de contenido"/>
          <p:cNvSpPr>
            <a:spLocks noGrp="1"/>
          </p:cNvSpPr>
          <p:nvPr>
            <p:ph sz="quarter" idx="1"/>
          </p:nvPr>
        </p:nvSpPr>
        <p:spPr>
          <a:xfrm>
            <a:off x="0" y="1600200"/>
            <a:ext cx="8766048" cy="1756792"/>
          </a:xfrm>
        </p:spPr>
        <p:txBody>
          <a:bodyPr>
            <a:normAutofit fontScale="77500" lnSpcReduction="20000"/>
          </a:bodyPr>
          <a:lstStyle/>
          <a:p>
            <a:r>
              <a:rPr lang="es-ES" b="1" dirty="0" smtClean="0">
                <a:solidFill>
                  <a:srgbClr val="808000"/>
                </a:solidFill>
              </a:rPr>
              <a:t>Apoyo con materiales escolares: </a:t>
            </a:r>
            <a:r>
              <a:rPr lang="es-ES" dirty="0" smtClean="0"/>
              <a:t>Como cada año y ya van diez, se apoya con el kit de materiales escolares. El año pasado se repartieron para 800 niños. En Bolivia hay mucho absentismo escolar debido a las dificultades de los papás para dotar a sus hijos de un mínimo de materiales para asistir al colegio. Me encanta ver sus caras de alegría al recibirlos.</a:t>
            </a:r>
          </a:p>
        </p:txBody>
      </p:sp>
      <p:pic>
        <p:nvPicPr>
          <p:cNvPr id="4" name="3 Imagen" descr="11110863_872838846117270_741303517288193692_n-1.jpg"/>
          <p:cNvPicPr>
            <a:picLocks noChangeAspect="1"/>
          </p:cNvPicPr>
          <p:nvPr/>
        </p:nvPicPr>
        <p:blipFill>
          <a:blip r:embed="rId3" cstate="print"/>
          <a:stretch>
            <a:fillRect/>
          </a:stretch>
        </p:blipFill>
        <p:spPr>
          <a:xfrm>
            <a:off x="6300192" y="3356992"/>
            <a:ext cx="3078776" cy="3501008"/>
          </a:xfrm>
          <a:prstGeom prst="rect">
            <a:avLst/>
          </a:prstGeom>
        </p:spPr>
      </p:pic>
      <p:pic>
        <p:nvPicPr>
          <p:cNvPr id="9" name="8 Imagen" descr="IMG_20150416_090248.jpg"/>
          <p:cNvPicPr>
            <a:picLocks noChangeAspect="1"/>
          </p:cNvPicPr>
          <p:nvPr/>
        </p:nvPicPr>
        <p:blipFill>
          <a:blip r:embed="rId4" cstate="print"/>
          <a:stretch>
            <a:fillRect/>
          </a:stretch>
        </p:blipFill>
        <p:spPr>
          <a:xfrm>
            <a:off x="0" y="3356993"/>
            <a:ext cx="2625755" cy="3501007"/>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solidFill>
                  <a:srgbClr val="808000"/>
                </a:solidFill>
              </a:rPr>
              <a:t>Salud</a:t>
            </a:r>
            <a:endParaRPr lang="es-ES" b="1" dirty="0">
              <a:solidFill>
                <a:srgbClr val="808000"/>
              </a:solidFill>
            </a:endParaRPr>
          </a:p>
        </p:txBody>
      </p:sp>
      <p:sp>
        <p:nvSpPr>
          <p:cNvPr id="3" name="2 Marcador de contenido"/>
          <p:cNvSpPr>
            <a:spLocks noGrp="1"/>
          </p:cNvSpPr>
          <p:nvPr>
            <p:ph sz="quarter" idx="1"/>
          </p:nvPr>
        </p:nvSpPr>
        <p:spPr>
          <a:xfrm>
            <a:off x="179512" y="1600200"/>
            <a:ext cx="8586536" cy="2188840"/>
          </a:xfrm>
        </p:spPr>
        <p:txBody>
          <a:bodyPr>
            <a:normAutofit fontScale="77500" lnSpcReduction="20000"/>
          </a:bodyPr>
          <a:lstStyle/>
          <a:p>
            <a:r>
              <a:rPr lang="es-ES" dirty="0" smtClean="0"/>
              <a:t>De nuevo este año contamos con el apoyo del proyecto “Una gota de salud” que llevan los médicos italianos. Nos visitan cuatro días al mes y realizan las visitas y atenciones médicas. Este año hemos logrado tener una farmacia con una gran amplitud de medicamentos que han sido donados por médicos de La Paz. Si Dios quiere el 27 de junio haremos una kermesse con el fin de comprar un </a:t>
            </a:r>
            <a:r>
              <a:rPr lang="es-ES" dirty="0" err="1" smtClean="0"/>
              <a:t>ecógrafo</a:t>
            </a:r>
            <a:r>
              <a:rPr lang="es-ES" dirty="0" smtClean="0"/>
              <a:t>.</a:t>
            </a:r>
            <a:endParaRPr lang="es-ES" dirty="0"/>
          </a:p>
        </p:txBody>
      </p:sp>
      <p:pic>
        <p:nvPicPr>
          <p:cNvPr id="4" name="3 Imagen" descr="11188326_1424336854542846_8661733022521762258_n.jpg"/>
          <p:cNvPicPr>
            <a:picLocks noChangeAspect="1"/>
          </p:cNvPicPr>
          <p:nvPr/>
        </p:nvPicPr>
        <p:blipFill>
          <a:blip r:embed="rId2" cstate="print"/>
          <a:stretch>
            <a:fillRect/>
          </a:stretch>
        </p:blipFill>
        <p:spPr>
          <a:xfrm>
            <a:off x="6732240" y="3240360"/>
            <a:ext cx="2411760" cy="3617640"/>
          </a:xfrm>
          <a:prstGeom prst="rect">
            <a:avLst/>
          </a:prstGeom>
        </p:spPr>
      </p:pic>
      <p:pic>
        <p:nvPicPr>
          <p:cNvPr id="6" name="5 Imagen" descr="IMG_20150306_121448.jpg"/>
          <p:cNvPicPr>
            <a:picLocks noChangeAspect="1"/>
          </p:cNvPicPr>
          <p:nvPr/>
        </p:nvPicPr>
        <p:blipFill>
          <a:blip r:embed="rId3" cstate="print"/>
          <a:stretch>
            <a:fillRect/>
          </a:stretch>
        </p:blipFill>
        <p:spPr>
          <a:xfrm>
            <a:off x="0" y="3310424"/>
            <a:ext cx="3131840" cy="3547576"/>
          </a:xfrm>
          <a:prstGeom prst="rect">
            <a:avLst/>
          </a:prstGeom>
        </p:spPr>
      </p:pic>
      <p:sp>
        <p:nvSpPr>
          <p:cNvPr id="7" name="2 Marcador de contenido"/>
          <p:cNvSpPr txBox="1">
            <a:spLocks/>
          </p:cNvSpPr>
          <p:nvPr/>
        </p:nvSpPr>
        <p:spPr>
          <a:xfrm>
            <a:off x="3131840" y="3501008"/>
            <a:ext cx="3456384" cy="3356992"/>
          </a:xfrm>
          <a:prstGeom prst="rect">
            <a:avLst/>
          </a:prstGeom>
        </p:spPr>
        <p:txBody>
          <a:bodyPr vert="horz">
            <a:normAutofit fontScale="77500" lnSpcReduction="20000"/>
          </a:bodyPr>
          <a:lstStyle/>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kumimoji="0" lang="es-ES" sz="2900" b="0" i="0" u="none" strike="noStrike" kern="1200" cap="none" spc="0" normalizeH="0" baseline="0" noProof="0" dirty="0" smtClean="0">
                <a:ln>
                  <a:noFill/>
                </a:ln>
                <a:solidFill>
                  <a:schemeClr val="tx1"/>
                </a:solidFill>
                <a:effectLst/>
                <a:uLnTx/>
                <a:uFillTx/>
                <a:latin typeface="+mn-lt"/>
                <a:ea typeface="+mn-ea"/>
                <a:cs typeface="+mn-cs"/>
              </a:rPr>
              <a:t>De igual</a:t>
            </a:r>
            <a:r>
              <a:rPr kumimoji="0" lang="es-ES" sz="2900" b="0" i="0" u="none" strike="noStrike" kern="1200" cap="none" spc="0" normalizeH="0" noProof="0" dirty="0" smtClean="0">
                <a:ln>
                  <a:noFill/>
                </a:ln>
                <a:solidFill>
                  <a:schemeClr val="tx1"/>
                </a:solidFill>
                <a:effectLst/>
                <a:uLnTx/>
                <a:uFillTx/>
                <a:latin typeface="+mn-lt"/>
                <a:ea typeface="+mn-ea"/>
                <a:cs typeface="+mn-cs"/>
              </a:rPr>
              <a:t> manera hemos renovado los convenios con dos hospitales de La Paz. Gracias a ello hemos operado a Franklin que ha perdido un dedo y otro ha sido reconstruido. Sin estos convenios no quiero pensar que hubiera podido pasar.</a:t>
            </a:r>
            <a:endParaRPr kumimoji="0" lang="es-ES" sz="29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solidFill>
                  <a:srgbClr val="0070C0"/>
                </a:solidFill>
              </a:rPr>
              <a:t>Pastoral </a:t>
            </a:r>
            <a:endParaRPr lang="es-ES" b="1" dirty="0">
              <a:solidFill>
                <a:srgbClr val="0070C0"/>
              </a:solidFill>
            </a:endParaRPr>
          </a:p>
        </p:txBody>
      </p:sp>
      <p:sp>
        <p:nvSpPr>
          <p:cNvPr id="3" name="2 Marcador de contenido"/>
          <p:cNvSpPr>
            <a:spLocks noGrp="1"/>
          </p:cNvSpPr>
          <p:nvPr>
            <p:ph sz="quarter" idx="1"/>
          </p:nvPr>
        </p:nvSpPr>
        <p:spPr>
          <a:xfrm>
            <a:off x="3131840" y="1600200"/>
            <a:ext cx="6012160" cy="1684784"/>
          </a:xfrm>
        </p:spPr>
        <p:txBody>
          <a:bodyPr>
            <a:normAutofit fontScale="85000" lnSpcReduction="20000"/>
          </a:bodyPr>
          <a:lstStyle/>
          <a:p>
            <a:r>
              <a:rPr lang="es-ES" dirty="0" smtClean="0"/>
              <a:t>La Semana Santa para jóvenes fue todo un éxito. Se programaron actividades conjuntas entre los centros de Mocomoco e Ingas. Evidentemente con estos jóvenes hay un recorrido de años en los catecismos.</a:t>
            </a:r>
            <a:endParaRPr lang="es-ES" dirty="0"/>
          </a:p>
        </p:txBody>
      </p:sp>
      <p:pic>
        <p:nvPicPr>
          <p:cNvPr id="5" name="4 Imagen" descr="10424229_866209053446916_8504985005443420582_n.jpg"/>
          <p:cNvPicPr>
            <a:picLocks noChangeAspect="1"/>
          </p:cNvPicPr>
          <p:nvPr/>
        </p:nvPicPr>
        <p:blipFill>
          <a:blip r:embed="rId2" cstate="print"/>
          <a:stretch>
            <a:fillRect/>
          </a:stretch>
        </p:blipFill>
        <p:spPr>
          <a:xfrm>
            <a:off x="0" y="1700808"/>
            <a:ext cx="3203848" cy="5157192"/>
          </a:xfrm>
          <a:prstGeom prst="rect">
            <a:avLst/>
          </a:prstGeom>
        </p:spPr>
      </p:pic>
      <p:pic>
        <p:nvPicPr>
          <p:cNvPr id="6" name="5 Imagen" descr="IMG_20150404_124146.jpg"/>
          <p:cNvPicPr>
            <a:picLocks noChangeAspect="1"/>
          </p:cNvPicPr>
          <p:nvPr/>
        </p:nvPicPr>
        <p:blipFill>
          <a:blip r:embed="rId3" cstate="print"/>
          <a:stretch>
            <a:fillRect/>
          </a:stretch>
        </p:blipFill>
        <p:spPr>
          <a:xfrm>
            <a:off x="3203848" y="3212976"/>
            <a:ext cx="5940152" cy="364502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Política</a:t>
            </a:r>
            <a:endParaRPr lang="es-ES" dirty="0"/>
          </a:p>
        </p:txBody>
      </p:sp>
      <p:sp>
        <p:nvSpPr>
          <p:cNvPr id="3" name="2 Marcador de contenido"/>
          <p:cNvSpPr>
            <a:spLocks noGrp="1"/>
          </p:cNvSpPr>
          <p:nvPr>
            <p:ph sz="quarter" idx="1"/>
          </p:nvPr>
        </p:nvSpPr>
        <p:spPr>
          <a:xfrm>
            <a:off x="0" y="1556792"/>
            <a:ext cx="4032448" cy="5301208"/>
          </a:xfrm>
        </p:spPr>
        <p:txBody>
          <a:bodyPr>
            <a:normAutofit fontScale="85000" lnSpcReduction="20000"/>
          </a:bodyPr>
          <a:lstStyle/>
          <a:p>
            <a:r>
              <a:rPr lang="es-ES" dirty="0" smtClean="0"/>
              <a:t>El municipio de la Segunda Sección de la Provincia Camacho del Departamento de La Paz de Mocomoco está inmerso en el proceso de elaboración de la Carta Orgánica. Es la primera vez que se ha invitado a la Iglesia Católica, creo que ello habla muy bien de la labor que venimos desarrollando estos años. Estamos participando en la mesa de diálogo de cultura e interculturalidad y en salud, educación y justicia.</a:t>
            </a:r>
          </a:p>
        </p:txBody>
      </p:sp>
      <p:pic>
        <p:nvPicPr>
          <p:cNvPr id="4" name="3 Imagen" descr="IMG_20150318_163816.jpg"/>
          <p:cNvPicPr>
            <a:picLocks noChangeAspect="1"/>
          </p:cNvPicPr>
          <p:nvPr/>
        </p:nvPicPr>
        <p:blipFill>
          <a:blip r:embed="rId2" cstate="print"/>
          <a:stretch>
            <a:fillRect/>
          </a:stretch>
        </p:blipFill>
        <p:spPr>
          <a:xfrm>
            <a:off x="5076056" y="1556792"/>
            <a:ext cx="3923928" cy="5231904"/>
          </a:xfrm>
          <a:prstGeom prst="rect">
            <a:avLst/>
          </a:prstGeom>
        </p:spPr>
      </p:pic>
      <p:pic>
        <p:nvPicPr>
          <p:cNvPr id="5" name="Picture 1" descr="C:\Users\Vaio\Desktop\logo.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868144" y="0"/>
            <a:ext cx="2507310" cy="1512168"/>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descr="IMG_20150328_103332.jpg"/>
          <p:cNvPicPr>
            <a:picLocks noChangeAspect="1"/>
          </p:cNvPicPr>
          <p:nvPr/>
        </p:nvPicPr>
        <p:blipFill>
          <a:blip r:embed="rId2" cstate="print"/>
          <a:stretch>
            <a:fillRect/>
          </a:stretch>
        </p:blipFill>
        <p:spPr>
          <a:xfrm>
            <a:off x="2339752" y="0"/>
            <a:ext cx="4428492" cy="5904656"/>
          </a:xfrm>
          <a:prstGeom prst="rect">
            <a:avLst/>
          </a:prstGeom>
        </p:spPr>
      </p:pic>
      <p:sp>
        <p:nvSpPr>
          <p:cNvPr id="2" name="1 Título"/>
          <p:cNvSpPr>
            <a:spLocks noGrp="1"/>
          </p:cNvSpPr>
          <p:nvPr>
            <p:ph type="ctrTitle"/>
          </p:nvPr>
        </p:nvSpPr>
        <p:spPr>
          <a:xfrm>
            <a:off x="2771800" y="4005064"/>
            <a:ext cx="5738192" cy="1828800"/>
          </a:xfrm>
        </p:spPr>
        <p:txBody>
          <a:bodyPr/>
          <a:lstStyle/>
          <a:p>
            <a:r>
              <a:rPr lang="es-ES" dirty="0" smtClean="0">
                <a:solidFill>
                  <a:schemeClr val="bg1">
                    <a:lumMod val="85000"/>
                    <a:lumOff val="15000"/>
                  </a:schemeClr>
                </a:solidFill>
              </a:rPr>
              <a:t>G R A C I A S</a:t>
            </a:r>
            <a:endParaRPr lang="es-ES" dirty="0">
              <a:solidFill>
                <a:schemeClr val="bg1">
                  <a:lumMod val="85000"/>
                  <a:lumOff val="15000"/>
                </a:schemeClr>
              </a:solidFill>
            </a:endParaRPr>
          </a:p>
        </p:txBody>
      </p:sp>
      <p:sp>
        <p:nvSpPr>
          <p:cNvPr id="5" name="4 Marcador de contenido"/>
          <p:cNvSpPr>
            <a:spLocks noGrp="1"/>
          </p:cNvSpPr>
          <p:nvPr>
            <p:ph type="subTitle" idx="1"/>
          </p:nvPr>
        </p:nvSpPr>
        <p:spPr/>
        <p:txBody>
          <a:bodyPr>
            <a:normAutofit fontScale="70000" lnSpcReduction="20000"/>
          </a:bodyPr>
          <a:lstStyle/>
          <a:p>
            <a:pPr algn="ctr"/>
            <a:r>
              <a:rPr lang="es-ES" dirty="0" smtClean="0"/>
              <a:t>A todos lo que apoyan esta misión, ya sea espiritual o materialmente.</a:t>
            </a:r>
          </a:p>
          <a:p>
            <a:pPr algn="ctr"/>
            <a:r>
              <a:rPr lang="es-ES" dirty="0" smtClean="0"/>
              <a:t>Poco a poco las cosas van cambiando.</a:t>
            </a:r>
            <a:endParaRPr lang="es-ES"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rmedio">
  <a:themeElements>
    <a:clrScheme name="Técnico">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Intermedio">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Intermedio">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80</TotalTime>
  <Words>495</Words>
  <Application>Microsoft Office PowerPoint</Application>
  <PresentationFormat>Presentación en pantalla (4:3)</PresentationFormat>
  <Paragraphs>21</Paragraphs>
  <Slides>9</Slides>
  <Notes>0</Notes>
  <HiddenSlides>0</HiddenSlides>
  <MMClips>0</MMClips>
  <ScaleCrop>false</ScaleCrop>
  <HeadingPairs>
    <vt:vector size="4" baseType="variant">
      <vt:variant>
        <vt:lpstr>Tema</vt:lpstr>
      </vt:variant>
      <vt:variant>
        <vt:i4>1</vt:i4>
      </vt:variant>
      <vt:variant>
        <vt:lpstr>Títulos de diapositiva</vt:lpstr>
      </vt:variant>
      <vt:variant>
        <vt:i4>9</vt:i4>
      </vt:variant>
    </vt:vector>
  </HeadingPairs>
  <TitlesOfParts>
    <vt:vector size="10" baseType="lpstr">
      <vt:lpstr>Intermedio</vt:lpstr>
      <vt:lpstr>noticias DE LA MISION INTERNACIONAL DE eL ALTO.  SAN Pedro de mocomoco.</vt:lpstr>
      <vt:lpstr>NUTRICIÓN</vt:lpstr>
      <vt:lpstr>NUTRICIÓN</vt:lpstr>
      <vt:lpstr>Educación </vt:lpstr>
      <vt:lpstr>Educación </vt:lpstr>
      <vt:lpstr>Salud</vt:lpstr>
      <vt:lpstr>Pastoral </vt:lpstr>
      <vt:lpstr>Política</vt:lpstr>
      <vt:lpstr>G R A C I A 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noticias DE LA MISION INTERNACIONAL DEL ALTO.  SAN Pedro de mocomoco</dc:title>
  <dc:creator>Diego</dc:creator>
  <cp:lastModifiedBy>Diego</cp:lastModifiedBy>
  <cp:revision>23</cp:revision>
  <dcterms:created xsi:type="dcterms:W3CDTF">2015-04-28T14:30:27Z</dcterms:created>
  <dcterms:modified xsi:type="dcterms:W3CDTF">2015-04-28T15:55:36Z</dcterms:modified>
</cp:coreProperties>
</file>