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71" r:id="rId3"/>
    <p:sldMasterId id="2147483796" r:id="rId4"/>
    <p:sldMasterId id="2147483820" r:id="rId5"/>
  </p:sldMasterIdLst>
  <p:notesMasterIdLst>
    <p:notesMasterId r:id="rId23"/>
  </p:notesMasterIdLst>
  <p:sldIdLst>
    <p:sldId id="263" r:id="rId6"/>
    <p:sldId id="261" r:id="rId7"/>
    <p:sldId id="262" r:id="rId8"/>
    <p:sldId id="266" r:id="rId9"/>
    <p:sldId id="265" r:id="rId10"/>
    <p:sldId id="264" r:id="rId11"/>
    <p:sldId id="259" r:id="rId12"/>
    <p:sldId id="258" r:id="rId13"/>
    <p:sldId id="25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768C388-0B75-4842-A100-0863A20D3BC3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73626-0246-4256-A502-122D863F7E7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17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E03A31-D567-4AC0-A16A-8F492A87F0DB}" type="slidenum">
              <a:rPr lang="es-ES" altLang="es-ES">
                <a:latin typeface="Arial" panose="020B0604020202020204" pitchFamily="34" charset="0"/>
              </a:rPr>
              <a:pPr eaLnBrk="1" hangingPunct="1"/>
              <a:t>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6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3E9AC8-3F40-4F06-B8E5-821875668390}" type="slidenum">
              <a:rPr lang="en-US" altLang="es-ES">
                <a:latin typeface="Arial" panose="020B0604020202020204" pitchFamily="34" charset="0"/>
              </a:rPr>
              <a:pPr eaLnBrk="1" hangingPunct="1"/>
              <a:t>2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21964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227819-B867-4F91-98F9-74DCBC7F0858}" type="slidenum">
              <a:rPr lang="en-US" altLang="es-ES">
                <a:latin typeface="Arial" panose="020B0604020202020204" pitchFamily="34" charset="0"/>
              </a:rPr>
              <a:pPr eaLnBrk="1" hangingPunct="1"/>
              <a:t>3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61235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A9A3C42-0F78-49DE-ACFB-15267943F55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7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023540B-8B07-490B-8444-2626189F5AE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74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EAE1BB-CB6C-4DEE-89FD-EDB413D7F04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2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CB8736-017F-42FF-AD08-146F707CCF2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91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52FB09-F65A-43B8-B219-B32A939DA16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29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25556DD-481B-4129-A961-84832E8B0F3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68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7DF87BC-70E6-46D6-BC43-0876953E928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27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0786831-0EA4-4D24-8D42-BC59AF0DF9F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94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A36228D-5736-4EE0-B589-CA8C884EACC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127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857A1E4-F527-49C0-A244-2CA1935A3C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93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A347162-6E3F-4117-87FB-86BD119AE83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63731C-5C2A-49CE-8D1C-DFCF73131D0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11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A71A653-9CE8-40E5-A65D-5884EE17CA0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83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6DA9EEE-49FA-4297-9BD3-E75988F9F47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02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B29FCD-D0A8-431F-B4F1-FA183E25B9F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96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CD2E16-A6FA-41FC-8FEE-010D98D90F7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52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9B5005C-160E-4694-85C8-F3F2E5E6AC2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03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altLang="ja-JP" smtClean="0"/>
              <a:t>Haga clic para modificar el estilo de subtítulo del patrón</a:t>
            </a:r>
            <a:endParaRPr lang="ja-JP" altLang="en-US" dirty="0"/>
          </a:p>
        </p:txBody>
      </p:sp>
      <p:sp>
        <p:nvSpPr>
          <p:cNvPr id="4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B9E9-DCC1-4E1A-9D38-54AB46308385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D9DD6-6259-47DC-A2A3-15D6EB3928C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7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F4D2-F5CA-43B8-81CA-B23A0764E124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7691-97AF-4027-B539-42226CC942D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864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altLang="ja-JP" smtClean="0"/>
              <a:t>Haga clic para modificar el estilo de título del patrón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8D6143-88C0-46AB-8265-76FEE6EE2160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1ABA82C-94B3-4A59-A244-DBF57AC6644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203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6E13-3BDA-4B58-A0DB-28980B24DB5F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9DB4B-2C21-4DB8-9749-6EA04136A83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25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altLang="ja-JP" smtClean="0"/>
              <a:t>Haga clic para modificar el estilo de título del patrón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128D-21C8-4BD1-BD57-CB1655338420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6BC5A-200B-4391-9615-9074A390E89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75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8C898E6-E4C3-49A1-A228-3F443CE0376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153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37C1-C5FD-4883-A109-1E0DE71A8D92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8E8C-ACB1-40B2-BDEA-240779BC6D6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068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3FDB-0665-474E-97DA-1533B1470C5C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715C6-7435-40F4-8717-8B39AF88581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143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altLang="ja-JP" smtClean="0"/>
              <a:t>Haga clic para modificar el estilo de título del patrón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7175-E893-4D1A-9DEB-1D65BD3F3EE7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76A73-6638-47C2-8FA8-86A7509BE8B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838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" altLang="ja-JP" smtClean="0"/>
              <a:t>Haga clic para modificar el estilo de título del patrón</a:t>
            </a:r>
            <a:endParaRPr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altLang="ja-JP" noProof="0" smtClean="0"/>
              <a:t>Haga clic en el icono para agregar una imagen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5134-84AD-4DE5-9C28-C52FFC198463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2623-8013-4D6D-99EF-53C5CA9FC9B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433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0BB0-F612-450B-8443-5248ABCCBF7F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6A3DF-EF76-4244-8051-B2CC6556A68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506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s-ES" altLang="ja-JP" smtClean="0"/>
              <a:t>Haga clic para modificar el estilo de título del patrón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1F3E-F104-40CF-9A97-A84BA0B006D4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47F110C-E53A-4FAE-A1B8-94D1853F909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188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altLang="ja-JP" smtClean="0"/>
              <a:t>Haga clic para modificar el estilo de subtítulo del patrón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31377-C369-4248-93ED-28BE8961658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166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nels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b="964"/>
          <a:stretch>
            <a:fillRect/>
          </a:stretch>
        </p:blipFill>
        <p:spPr bwMode="auto">
          <a:xfrm>
            <a:off x="0" y="0"/>
            <a:ext cx="425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/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084A-8F70-45C1-8152-0383065A4FD5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B80BA-C632-458D-8527-0E2E81BDD72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535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D040-1516-46A8-B622-C2FD83A47D8F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274671F-DB61-4777-82C2-C6EE37BE65A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375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70113" b="2931"/>
          <a:stretch>
            <a:fillRect/>
          </a:stretch>
        </p:blipFill>
        <p:spPr bwMode="auto">
          <a:xfrm>
            <a:off x="0" y="0"/>
            <a:ext cx="2409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9421-BBB3-4A1C-A33B-9CA39AA48FE7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B8B0-F421-46C6-8593-C51C12886C0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94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8488E65-8653-42D0-8A76-6AAEFC26889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600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AD26-72A6-4F66-BC30-477DB62D3690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0659B-DF3E-4BF5-8F1A-5DA97EF8534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633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C3DE-20F6-43EA-92A6-910758685455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A55C7-ACD0-4DE5-AC39-29897F99854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29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EB23-1058-4243-B856-12F9222F5C0A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E97B-C89C-4796-8603-46A262DE62E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448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27E8-2348-4CF5-8577-9D3D480CB680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58A6C-D427-4B3E-AC03-7F494E9870D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136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A652-1FBF-4FD4-A1EB-76826EB4732C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66746-955D-40C2-AC95-26E0B7DD6A0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75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/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635D-7381-4623-BD2B-10A0F58EE4AB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6E298-5037-472B-B129-E869ED93223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943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CD61-A0A8-4A3E-B469-25A8BBFA4AD7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DE18-16D7-43CC-95F4-CACFB176635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831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EB4F-F9C9-49F6-9505-87502EF5B26D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05F55-9BB3-427A-856F-10D1F76FB1A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862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BF2F-6142-484E-8048-A97955E58375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A7099-E5FF-4D05-9967-91F46F92BFD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229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68E5-C2A4-4A6E-A1CC-E24B6F7FDC2F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2185F83-D053-4264-A8C2-EB24DE7F54A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87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9F74EB-A995-47EC-99FD-92980395A13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178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8220-747B-48A6-B399-04172EAE2F32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A78925-5345-435B-9268-62F08F43350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051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C83B-D4CF-4C92-A352-84E1236FD3B0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40EAE9-A61C-46C4-BAC2-AA90A665337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879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D0AE-A6B6-4983-8C07-03D42D4C8DE5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BAA8926-EB62-4816-9304-85FE1F82C3D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65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25A5-49B6-4F0D-9E89-3FBFD75DED10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685F6-8B4C-47C8-BDEE-0A89FF63CA1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185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E4C-4259-4E33-9CA6-B8BD5AEDDAF7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572B6-9CDB-4D74-A5F6-2BB127209CD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532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F0FF-DEB9-4720-B301-8E100FCBCC25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A1B8255-49E9-4063-AAF0-48B5BD07468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735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E812-DA97-444D-B02A-9BE4F0D6A8E8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E828B9E-43A9-4D36-8153-4234A587B42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56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ADD2-E4A6-4528-9694-43A79843B291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E4EE-B4BF-4D2B-95B9-FE1252504D0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839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C060-10E9-460A-B278-609A3BEAD530}" type="datetimeFigureOut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79109-D977-47CC-B419-F418F831303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941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B8EB853A-036A-4F87-9FC9-E73735DD717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42973"/>
      </p:ext>
    </p:extLst>
  </p:cSld>
  <p:clrMapOvr>
    <a:masterClrMapping/>
  </p:clrMapOvr>
  <p:transition spd="slow" advClick="0" advTm="1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D2CF390-4000-460A-98C9-E049777D184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3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BA248CF-D533-466D-80AA-FD301BF50A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8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07FC473-AE3F-4C7C-B733-D2C69A9D033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5454EB9-C055-4A50-BE06-2CFAA058138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15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B5BAFB1-6320-42E8-BA8E-0AB048D0C15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0741D16-34F6-4F3D-8EAF-061D1C488E5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B6381E-DFCB-4E3B-ABA5-24D0E47D17A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n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6262B"/>
        </a:buClr>
        <a:buSzPct val="85000"/>
        <a:buFont typeface="Wingdings" panose="05000000000000000000" pitchFamily="2" charset="2"/>
        <a:buChar char="n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C4C61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611A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94461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content 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2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188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188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" y="2693988"/>
            <a:ext cx="1452563" cy="1371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200" b="1"/>
            </a:lvl1pPr>
          </a:lstStyle>
          <a:p>
            <a:fld id="{605173F2-1309-4C8A-A22A-89095C58D133}" type="slidenum">
              <a:rPr lang="es-ES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anose="05000000000000000000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anose="05000000000000000000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anose="05000000000000000000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1F5E17A5-BBD6-4BE8-A65F-A6A523FCCE8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panose="020B0604020202020204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4.xml"/><Relationship Id="rId1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3858" y="1340768"/>
            <a:ext cx="88077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¿Sobre qué piensas edificar?</a:t>
            </a:r>
          </a:p>
        </p:txBody>
      </p:sp>
    </p:spTree>
  </p:cSld>
  <p:clrMapOvr>
    <a:masterClrMapping/>
  </p:clrMapOvr>
  <p:transition advTm="6000">
    <p:sndAc>
      <p:stSnd loop="1">
        <p:snd r:embed="rId3" name="VEN A MI CASA ESTA NAVIDAD FRANCO BONETTI Y SU SAX DE OR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22225"/>
            <a:ext cx="84677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3851275" y="908050"/>
            <a:ext cx="42497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400" b="1">
                <a:solidFill>
                  <a:srgbClr val="0000FF"/>
                </a:solidFill>
                <a:latin typeface="Calibri" panose="020F0502020204030204" pitchFamily="34" charset="0"/>
              </a:rPr>
              <a:t>No temáis. Mirad, os doy una buena noticia, una gran alegría para todo el pueblo. Hoy ha nacido en la ciudad de David el Salvador, Cristo, el Señor. Esto os servirá de señal: Encontraréis a un niño envuelto en pañales y acostado en un pesebre.</a:t>
            </a:r>
          </a:p>
          <a:p>
            <a:pPr algn="just" eaLnBrk="1" hangingPunct="1"/>
            <a:r>
              <a:rPr lang="es-ES" altLang="es-ES" sz="2400" b="1">
                <a:solidFill>
                  <a:srgbClr val="0000FF"/>
                </a:solidFill>
                <a:latin typeface="Calibri" panose="020F0502020204030204" pitchFamily="34" charset="0"/>
              </a:rPr>
              <a:t>Al instante un coro de ángeles alababa a Dios cantando:</a:t>
            </a:r>
          </a:p>
          <a:p>
            <a:pPr algn="just" eaLnBrk="1" hangingPunct="1"/>
            <a:r>
              <a:rPr lang="es-ES" altLang="es-ES" sz="2400" b="1">
                <a:solidFill>
                  <a:srgbClr val="0000FF"/>
                </a:solidFill>
                <a:latin typeface="Arial" panose="020B0604020202020204" pitchFamily="34" charset="0"/>
              </a:rPr>
              <a:t>«</a:t>
            </a:r>
            <a:r>
              <a:rPr lang="es-ES" altLang="es-ES" sz="2400" b="1">
                <a:solidFill>
                  <a:srgbClr val="0000FF"/>
                </a:solidFill>
                <a:latin typeface="Calibri" panose="020F0502020204030204" pitchFamily="34" charset="0"/>
              </a:rPr>
              <a:t>¡Gloria a Dios en lo alto y en la tierra paz a los hombres que él ama!</a:t>
            </a:r>
            <a:r>
              <a:rPr lang="es-ES" altLang="es-ES" sz="2400" b="1">
                <a:solidFill>
                  <a:srgbClr val="0000FF"/>
                </a:solidFill>
                <a:latin typeface="Arial" panose="020B0604020202020204" pitchFamily="34" charset="0"/>
              </a:rPr>
              <a:t>»</a:t>
            </a:r>
            <a:r>
              <a:rPr lang="es-ES" altLang="es-ES" sz="2400" b="1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971053"/>
      </p:ext>
    </p:extLst>
  </p:cSld>
  <p:clrMapOvr>
    <a:masterClrMapping/>
  </p:clrMapOvr>
  <p:transition spd="slow" advTm="1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Gloo36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loooori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3" descr="Murillo_Adoration_of_the_Shephe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82210"/>
      </p:ext>
    </p:extLst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xiquet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78486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s-ES" altLang="es-ES" sz="3200" b="1">
                <a:solidFill>
                  <a:srgbClr val="66FF33"/>
                </a:solidFill>
                <a:latin typeface="Comic Sans MS" panose="030F0702030302020204" pitchFamily="66" charset="0"/>
              </a:rPr>
              <a:t>Y nació pobre en un pesebre</a:t>
            </a:r>
          </a:p>
          <a:p>
            <a:pPr eaLnBrk="1" hangingPunct="1">
              <a:spcBef>
                <a:spcPct val="10000"/>
              </a:spcBef>
            </a:pPr>
            <a:r>
              <a:rPr lang="es-ES" altLang="es-ES" sz="3200" b="1">
                <a:solidFill>
                  <a:srgbClr val="66FF33"/>
                </a:solidFill>
                <a:latin typeface="Comic Sans MS" panose="030F0702030302020204" pitchFamily="66" charset="0"/>
              </a:rPr>
              <a:t>porque no tenían lugar en la posada.</a:t>
            </a:r>
          </a:p>
          <a:p>
            <a:pPr eaLnBrk="1" hangingPunct="1">
              <a:spcBef>
                <a:spcPct val="10000"/>
              </a:spcBef>
            </a:pPr>
            <a:r>
              <a:rPr lang="es-ES" altLang="es-ES" sz="3200" b="1">
                <a:solidFill>
                  <a:srgbClr val="FF6699"/>
                </a:solidFill>
                <a:latin typeface="Comic Sans MS" panose="030F0702030302020204" pitchFamily="66" charset="0"/>
              </a:rPr>
              <a:t>¡Y no había crisis…!</a:t>
            </a:r>
          </a:p>
        </p:txBody>
      </p:sp>
    </p:spTree>
    <p:extLst>
      <p:ext uri="{BB962C8B-B14F-4D97-AF65-F5344CB8AC3E}">
        <p14:creationId xmlns:p14="http://schemas.microsoft.com/office/powerpoint/2010/main" val="326280728"/>
      </p:ext>
    </p:extLst>
  </p:cSld>
  <p:clrMapOvr>
    <a:masterClrMapping/>
  </p:clrMapOvr>
  <p:transition spd="slow"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5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95476"/>
      </p:ext>
    </p:extLst>
  </p:cSld>
  <p:clrMapOvr>
    <a:masterClrMapping/>
  </p:clrMapOvr>
  <p:transition spd="slow" advTm="1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407655">
            <a:off x="114371" y="594714"/>
            <a:ext cx="321273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Descendió…</a:t>
            </a:r>
          </a:p>
        </p:txBody>
      </p:sp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7512050" y="190500"/>
            <a:ext cx="857250" cy="6667500"/>
            <a:chOff x="205129" y="214290"/>
            <a:chExt cx="857256" cy="6429420"/>
          </a:xfrm>
        </p:grpSpPr>
        <p:grpSp>
          <p:nvGrpSpPr>
            <p:cNvPr id="30726" name="7 Grupo"/>
            <p:cNvGrpSpPr>
              <a:grpSpLocks/>
            </p:cNvGrpSpPr>
            <p:nvPr/>
          </p:nvGrpSpPr>
          <p:grpSpPr bwMode="auto">
            <a:xfrm>
              <a:off x="205129" y="214290"/>
              <a:ext cx="857256" cy="6429420"/>
              <a:chOff x="205129" y="214290"/>
              <a:chExt cx="857256" cy="6429420"/>
            </a:xfrm>
          </p:grpSpPr>
          <p:sp>
            <p:nvSpPr>
              <p:cNvPr id="8" name="7 Cilindro"/>
              <p:cNvSpPr/>
              <p:nvPr/>
            </p:nvSpPr>
            <p:spPr>
              <a:xfrm>
                <a:off x="513106" y="214290"/>
                <a:ext cx="246065" cy="6429420"/>
              </a:xfrm>
              <a:prstGeom prst="can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8 Cilindro"/>
              <p:cNvSpPr/>
              <p:nvPr/>
            </p:nvSpPr>
            <p:spPr>
              <a:xfrm>
                <a:off x="205129" y="546477"/>
                <a:ext cx="857256" cy="5786478"/>
              </a:xfrm>
              <a:prstGeom prst="can">
                <a:avLst/>
              </a:prstGeom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31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6 Cilindro"/>
            <p:cNvSpPr/>
            <p:nvPr/>
          </p:nvSpPr>
          <p:spPr>
            <a:xfrm>
              <a:off x="500406" y="214290"/>
              <a:ext cx="263527" cy="419443"/>
            </a:xfrm>
            <a:prstGeom prst="can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 rot="5400000">
            <a:off x="5285596" y="3381831"/>
            <a:ext cx="5306261" cy="360039"/>
          </a:xfrm>
          <a:prstGeom prst="rect">
            <a:avLst/>
          </a:prstGeom>
          <a:noFill/>
        </p:spPr>
        <p:txBody>
          <a:bodyPr vert="wordArtVert"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19050">
                  <a:solidFill>
                    <a:srgbClr val="00336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 charset="0"/>
              </a:rPr>
              <a:t>Y SUBIÓ AL CIELO</a:t>
            </a:r>
            <a:endParaRPr lang="es-ES" sz="2400" b="1" dirty="0">
              <a:ln w="19050">
                <a:solidFill>
                  <a:srgbClr val="003366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20569"/>
      </p:ext>
    </p:extLst>
  </p:cSld>
  <p:clrMapOvr>
    <a:masterClrMapping/>
  </p:clrMapOvr>
  <p:transition spd="slow" advClick="0" advTm="2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55420" y="3284984"/>
            <a:ext cx="64331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+mn-cs"/>
              </a:rPr>
              <a:t>Vive la Buena Noticia</a:t>
            </a:r>
          </a:p>
          <a:p>
            <a:pPr algn="ctr">
              <a:defRPr/>
            </a:pPr>
            <a:r>
              <a:rPr lang="es-ES" sz="5400" b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+mn-cs"/>
              </a:rPr>
              <a:t>Navidad 2013/14</a:t>
            </a:r>
            <a:endParaRPr lang="es-ES" sz="54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6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00"/>
    </mc:Choice>
    <mc:Fallback>
      <p:transition spd="slow" advTm="2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357" y="260648"/>
            <a:ext cx="734528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en </a:t>
            </a:r>
            <a:r>
              <a:rPr lang="es-E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la tierra habitada por Él</a:t>
            </a:r>
          </a:p>
        </p:txBody>
      </p:sp>
      <p:sp>
        <p:nvSpPr>
          <p:cNvPr id="32772" name="3 CuadroTexto"/>
          <p:cNvSpPr txBox="1">
            <a:spLocks noChangeArrowheads="1"/>
          </p:cNvSpPr>
          <p:nvPr/>
        </p:nvSpPr>
        <p:spPr bwMode="auto">
          <a:xfrm>
            <a:off x="6804025" y="6092825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sz="2400">
                <a:solidFill>
                  <a:srgbClr val="FF0000"/>
                </a:solidFill>
                <a:latin typeface="Carrilla" pitchFamily="2" charset="0"/>
              </a:rPr>
              <a:t>Luis Mari</a:t>
            </a:r>
            <a:endParaRPr lang="es-ES" sz="2400">
              <a:solidFill>
                <a:srgbClr val="FF0000"/>
              </a:solidFill>
              <a:latin typeface="Carri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21666"/>
      </p:ext>
    </p:extLst>
  </p:cSld>
  <p:clrMapOvr>
    <a:masterClrMapping/>
  </p:clrMapOvr>
  <p:transition spd="slow"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7711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 descr="bxp1396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391401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11" descr="06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20938"/>
            <a:ext cx="32019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2" descr="estrellitas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087563"/>
            <a:ext cx="685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13" descr="estrellitas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2625725"/>
            <a:ext cx="68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4" descr="estrellitas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6" descr="br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993775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7" descr="y4o,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05413" y="350838"/>
            <a:ext cx="3924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Hay quienes edifican sobre…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0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16" descr="brillo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41446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17" descr="brillo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29892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8" descr="brillo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1034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19" descr="brillo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665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26" descr="!cid_017901c52733$a9d79360$1300a8c0@pccas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7" descr="brillo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16" descr="brillo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62438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ejecu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97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97238" y="690563"/>
            <a:ext cx="48593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Hay quienes edifican sobre…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oche-lujo-puerto-banu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03575" y="3684588"/>
            <a:ext cx="4860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Hay quienes edifican sobre…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ha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871"/>
            <a:ext cx="4229100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59" name="Picture 4" descr="Karav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5" hidden="1"/>
          <p:cNvSpPr txBox="1">
            <a:spLocks noChangeArrowheads="1"/>
          </p:cNvSpPr>
          <p:nvPr/>
        </p:nvSpPr>
        <p:spPr bwMode="auto">
          <a:xfrm>
            <a:off x="4119563" y="-942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288925" y="549275"/>
            <a:ext cx="50038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«Porque hubo quien </a:t>
            </a:r>
          </a:p>
          <a:p>
            <a:pPr algn="dist"/>
            <a:r>
              <a:rPr lang="es-E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edificó sobre arena …»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806700" cy="176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779838" y="1268413"/>
            <a:ext cx="50038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s-E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  Pero también hubo </a:t>
            </a:r>
          </a:p>
          <a:p>
            <a:pPr algn="dist"/>
            <a:r>
              <a:rPr lang="es-E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quienes edificaron</a:t>
            </a: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6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CuadroTexto"/>
          <p:cNvSpPr txBox="1">
            <a:spLocks noChangeArrowheads="1"/>
          </p:cNvSpPr>
          <p:nvPr/>
        </p:nvSpPr>
        <p:spPr bwMode="auto">
          <a:xfrm rot="21091486">
            <a:off x="855754" y="2591727"/>
            <a:ext cx="6914770" cy="18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InflateDeflat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Estos siguen esperando en la Fe  </a:t>
            </a:r>
          </a:p>
          <a:p>
            <a:pPr eaLnBrk="1" hangingPunct="1">
              <a:defRPr/>
            </a:pPr>
            <a:r>
              <a:rPr lang="es-E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 Nueva y más auténtica…</a:t>
            </a:r>
          </a:p>
        </p:txBody>
      </p:sp>
    </p:spTree>
  </p:cSld>
  <p:clrMapOvr>
    <a:masterClrMapping/>
  </p:clrMapOvr>
  <p:transition spd="slow"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nels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174</Words>
  <Application>Microsoft Office PowerPoint</Application>
  <PresentationFormat>Presentación en pantalla (4:3)</PresentationFormat>
  <Paragraphs>25</Paragraphs>
  <Slides>17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Calibri</vt:lpstr>
      <vt:lpstr>Arial</vt:lpstr>
      <vt:lpstr>Wingdings</vt:lpstr>
      <vt:lpstr>Century Gothic</vt:lpstr>
      <vt:lpstr>Corbel</vt:lpstr>
      <vt:lpstr>Tunga</vt:lpstr>
      <vt:lpstr>Tahoma</vt:lpstr>
      <vt:lpstr>Comic Sans MS</vt:lpstr>
      <vt:lpstr>Carrilla</vt:lpstr>
      <vt:lpstr>Diseño predeterminado</vt:lpstr>
      <vt:lpstr>1_Diseño predeterminado</vt:lpstr>
      <vt:lpstr>YamatoPainting</vt:lpstr>
      <vt:lpstr>Panels</vt:lpstr>
      <vt:lpstr>Mylar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Centor</dc:creator>
  <cp:lastModifiedBy>Xabier F</cp:lastModifiedBy>
  <cp:revision>30</cp:revision>
  <dcterms:created xsi:type="dcterms:W3CDTF">2010-12-24T00:40:08Z</dcterms:created>
  <dcterms:modified xsi:type="dcterms:W3CDTF">2013-12-24T16:54:10Z</dcterms:modified>
</cp:coreProperties>
</file>