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97" r:id="rId4"/>
    <p:sldId id="291" r:id="rId5"/>
    <p:sldId id="292" r:id="rId6"/>
    <p:sldId id="287" r:id="rId7"/>
    <p:sldId id="293" r:id="rId8"/>
    <p:sldId id="285" r:id="rId9"/>
    <p:sldId id="286" r:id="rId10"/>
    <p:sldId id="295" r:id="rId11"/>
    <p:sldId id="296" r:id="rId12"/>
    <p:sldId id="288" r:id="rId13"/>
    <p:sldId id="294" r:id="rId14"/>
    <p:sldId id="284" r:id="rId15"/>
    <p:sldId id="263" r:id="rId16"/>
    <p:sldId id="264" r:id="rId17"/>
    <p:sldId id="298" r:id="rId18"/>
    <p:sldId id="299" r:id="rId19"/>
    <p:sldId id="281" r:id="rId2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BC"/>
    <a:srgbClr val="A40C7C"/>
    <a:srgbClr val="CCCCFF"/>
    <a:srgbClr val="CC00FF"/>
    <a:srgbClr val="A7097E"/>
    <a:srgbClr val="00CC00"/>
    <a:srgbClr val="046CC2"/>
    <a:srgbClr val="0099FF"/>
    <a:srgbClr val="0B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580A1-D103-4255-BC6F-A3D829ADD9BA}" type="doc">
      <dgm:prSet loTypeId="urn:microsoft.com/office/officeart/2011/layout/HexagonRadial#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4FAC5B28-9BBF-4743-A2DB-D6BFE024774A}">
      <dgm:prSet phldrT="[Texto]" custT="1"/>
      <dgm:spPr/>
      <dgm:t>
        <a:bodyPr/>
        <a:lstStyle/>
        <a:p>
          <a:r>
            <a:rPr lang="es-PA" sz="1800" b="1" dirty="0" err="1">
              <a:solidFill>
                <a:schemeClr val="tx1"/>
              </a:solidFill>
            </a:rPr>
            <a:t>Leadership</a:t>
          </a:r>
          <a:endParaRPr lang="es-PA" sz="1800" b="1" dirty="0">
            <a:solidFill>
              <a:schemeClr val="tx1"/>
            </a:solidFill>
          </a:endParaRPr>
        </a:p>
        <a:p>
          <a:r>
            <a:rPr lang="es-PA" sz="1800" b="1" dirty="0" err="1">
              <a:solidFill>
                <a:schemeClr val="tx1"/>
              </a:solidFill>
            </a:rPr>
            <a:t>Board</a:t>
          </a:r>
          <a:endParaRPr lang="es-PA" sz="1800" b="1" dirty="0">
            <a:solidFill>
              <a:schemeClr val="tx1"/>
            </a:solidFill>
          </a:endParaRPr>
        </a:p>
      </dgm:t>
    </dgm:pt>
    <dgm:pt modelId="{5EBDF816-6817-4EB6-9870-24205F88B102}" type="parTrans" cxnId="{B1AA11BC-0EFF-4A2F-8B2B-E26FA49BC87D}">
      <dgm:prSet/>
      <dgm:spPr/>
      <dgm:t>
        <a:bodyPr/>
        <a:lstStyle/>
        <a:p>
          <a:endParaRPr lang="es-PA"/>
        </a:p>
      </dgm:t>
    </dgm:pt>
    <dgm:pt modelId="{987F2344-4750-47A8-939A-076F5C2A27F6}" type="sibTrans" cxnId="{B1AA11BC-0EFF-4A2F-8B2B-E26FA49BC87D}">
      <dgm:prSet/>
      <dgm:spPr/>
      <dgm:t>
        <a:bodyPr/>
        <a:lstStyle/>
        <a:p>
          <a:endParaRPr lang="es-PA"/>
        </a:p>
      </dgm:t>
    </dgm:pt>
    <dgm:pt modelId="{995248E6-005C-4410-856B-AEB24E76E13F}">
      <dgm:prSet phldrT="[Texto]" custT="1"/>
      <dgm:spPr/>
      <dgm:t>
        <a:bodyPr/>
        <a:lstStyle/>
        <a:p>
          <a:r>
            <a:rPr lang="es-PA" sz="1600" b="1" dirty="0" err="1">
              <a:solidFill>
                <a:schemeClr val="tx1"/>
              </a:solidFill>
            </a:rPr>
            <a:t>President</a:t>
          </a:r>
          <a:endParaRPr lang="es-PA" sz="160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Amparo de Caro</a:t>
          </a:r>
        </a:p>
        <a:p>
          <a:r>
            <a:rPr lang="es-PA" sz="1050" b="1" dirty="0">
              <a:solidFill>
                <a:schemeClr val="tx1"/>
              </a:solidFill>
            </a:rPr>
            <a:t>AIC</a:t>
          </a:r>
        </a:p>
      </dgm:t>
    </dgm:pt>
    <dgm:pt modelId="{67A6EFC8-8CFB-486C-97B8-ABA99E3B11BE}" type="parTrans" cxnId="{AE2AE9BC-5DBA-488B-8304-DDEA4FB24498}">
      <dgm:prSet/>
      <dgm:spPr/>
      <dgm:t>
        <a:bodyPr/>
        <a:lstStyle/>
        <a:p>
          <a:endParaRPr lang="es-PA"/>
        </a:p>
      </dgm:t>
    </dgm:pt>
    <dgm:pt modelId="{4F672889-F4AC-481E-AEF2-A1F6579EE0C0}" type="sibTrans" cxnId="{AE2AE9BC-5DBA-488B-8304-DDEA4FB24498}">
      <dgm:prSet/>
      <dgm:spPr/>
      <dgm:t>
        <a:bodyPr/>
        <a:lstStyle/>
        <a:p>
          <a:endParaRPr lang="es-PA"/>
        </a:p>
      </dgm:t>
    </dgm:pt>
    <dgm:pt modelId="{C51AF867-BD5D-4E23-9C31-A74ACF9E3033}">
      <dgm:prSet phldrT="[Texto]" custT="1"/>
      <dgm:spPr/>
      <dgm:t>
        <a:bodyPr/>
        <a:lstStyle/>
        <a:p>
          <a:r>
            <a:rPr lang="es-PA" sz="1600" b="1" dirty="0">
              <a:solidFill>
                <a:schemeClr val="tx1"/>
              </a:solidFill>
            </a:rPr>
            <a:t>Vice </a:t>
          </a:r>
          <a:r>
            <a:rPr lang="es-PA" sz="1600" b="1" dirty="0" err="1">
              <a:solidFill>
                <a:schemeClr val="tx1"/>
              </a:solidFill>
            </a:rPr>
            <a:t>president</a:t>
          </a:r>
          <a:endParaRPr lang="es-PA" sz="160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Candy </a:t>
          </a:r>
          <a:r>
            <a:rPr lang="es-PA" sz="1050" b="1" dirty="0" err="1">
              <a:solidFill>
                <a:schemeClr val="tx1"/>
              </a:solidFill>
            </a:rPr>
            <a:t>Aizpurrúa</a:t>
          </a:r>
          <a:endParaRPr lang="es-PA" sz="105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VMY</a:t>
          </a:r>
        </a:p>
      </dgm:t>
    </dgm:pt>
    <dgm:pt modelId="{799C68D0-5369-4F5F-8E7C-31311EF1AA22}" type="parTrans" cxnId="{703A2DDA-6555-46A6-9046-0EEA2099C6F8}">
      <dgm:prSet/>
      <dgm:spPr/>
      <dgm:t>
        <a:bodyPr/>
        <a:lstStyle/>
        <a:p>
          <a:endParaRPr lang="es-PA"/>
        </a:p>
      </dgm:t>
    </dgm:pt>
    <dgm:pt modelId="{CB4F2D60-10FE-466D-8E50-E3314AD534D5}" type="sibTrans" cxnId="{703A2DDA-6555-46A6-9046-0EEA2099C6F8}">
      <dgm:prSet/>
      <dgm:spPr/>
      <dgm:t>
        <a:bodyPr/>
        <a:lstStyle/>
        <a:p>
          <a:endParaRPr lang="es-PA"/>
        </a:p>
      </dgm:t>
    </dgm:pt>
    <dgm:pt modelId="{02705D0D-DB81-4696-B19C-DEDBE2A03DAB}">
      <dgm:prSet phldrT="[Texto]" custT="1"/>
      <dgm:spPr/>
      <dgm:t>
        <a:bodyPr/>
        <a:lstStyle/>
        <a:p>
          <a:r>
            <a:rPr lang="es-PA" sz="1600" b="1" dirty="0" err="1">
              <a:solidFill>
                <a:schemeClr val="tx1"/>
              </a:solidFill>
            </a:rPr>
            <a:t>Secretary</a:t>
          </a:r>
          <a:endParaRPr lang="es-PA" sz="160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Roxana </a:t>
          </a:r>
          <a:r>
            <a:rPr lang="es-PA" sz="1050" b="1" dirty="0" err="1">
              <a:solidFill>
                <a:schemeClr val="tx1"/>
              </a:solidFill>
            </a:rPr>
            <a:t>Rountree</a:t>
          </a:r>
          <a:endParaRPr lang="es-PA" sz="105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SSVP</a:t>
          </a:r>
        </a:p>
      </dgm:t>
    </dgm:pt>
    <dgm:pt modelId="{1260D0A7-A63E-4956-902C-7596D489FFEA}" type="parTrans" cxnId="{1B2AC8D8-9997-4731-9D76-18167FB2534C}">
      <dgm:prSet/>
      <dgm:spPr/>
      <dgm:t>
        <a:bodyPr/>
        <a:lstStyle/>
        <a:p>
          <a:endParaRPr lang="es-PA"/>
        </a:p>
      </dgm:t>
    </dgm:pt>
    <dgm:pt modelId="{FBE14CB3-7149-4843-AF10-4E04D6C27B52}" type="sibTrans" cxnId="{1B2AC8D8-9997-4731-9D76-18167FB2534C}">
      <dgm:prSet/>
      <dgm:spPr/>
      <dgm:t>
        <a:bodyPr/>
        <a:lstStyle/>
        <a:p>
          <a:endParaRPr lang="es-PA"/>
        </a:p>
      </dgm:t>
    </dgm:pt>
    <dgm:pt modelId="{7EE5E346-D1B7-47B5-88AD-B5FE246244FE}">
      <dgm:prSet phldrT="[Texto]" custT="1"/>
      <dgm:spPr/>
      <dgm:t>
        <a:bodyPr/>
        <a:lstStyle/>
        <a:p>
          <a:r>
            <a:rPr lang="es-PA" sz="1600" b="1" dirty="0" err="1">
              <a:solidFill>
                <a:schemeClr val="tx1"/>
              </a:solidFill>
            </a:rPr>
            <a:t>Treasurer</a:t>
          </a:r>
          <a:endParaRPr lang="es-PA" sz="160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Juan </a:t>
          </a:r>
          <a:r>
            <a:rPr lang="es-PA" sz="1050" b="1" dirty="0" err="1">
              <a:solidFill>
                <a:schemeClr val="tx1"/>
              </a:solidFill>
            </a:rPr>
            <a:t>Pretto</a:t>
          </a:r>
          <a:endParaRPr lang="es-PA" sz="105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SSVP</a:t>
          </a:r>
        </a:p>
      </dgm:t>
    </dgm:pt>
    <dgm:pt modelId="{4D3AF2AE-1205-4E96-942F-DB900A24246D}" type="parTrans" cxnId="{80BC790D-7750-4335-8429-EAB36F05045D}">
      <dgm:prSet/>
      <dgm:spPr/>
      <dgm:t>
        <a:bodyPr/>
        <a:lstStyle/>
        <a:p>
          <a:endParaRPr lang="es-PA"/>
        </a:p>
      </dgm:t>
    </dgm:pt>
    <dgm:pt modelId="{6000CDAE-1C57-49D4-A270-31A9A5B21149}" type="sibTrans" cxnId="{80BC790D-7750-4335-8429-EAB36F05045D}">
      <dgm:prSet/>
      <dgm:spPr/>
      <dgm:t>
        <a:bodyPr/>
        <a:lstStyle/>
        <a:p>
          <a:endParaRPr lang="es-PA"/>
        </a:p>
      </dgm:t>
    </dgm:pt>
    <dgm:pt modelId="{1381D093-AF12-43A6-8C37-71A8216FA6DA}">
      <dgm:prSet phldrT="[Texto]" custT="1"/>
      <dgm:spPr/>
      <dgm:t>
        <a:bodyPr/>
        <a:lstStyle/>
        <a:p>
          <a:r>
            <a:rPr lang="es-PA" sz="1600" b="1" dirty="0" err="1">
              <a:solidFill>
                <a:schemeClr val="tx1"/>
              </a:solidFill>
            </a:rPr>
            <a:t>Press</a:t>
          </a:r>
          <a:endParaRPr lang="es-PA" sz="1600" b="1" dirty="0">
            <a:solidFill>
              <a:schemeClr val="tx1"/>
            </a:solidFill>
          </a:endParaRPr>
        </a:p>
        <a:p>
          <a:r>
            <a:rPr lang="es-PA" sz="900" b="1" dirty="0">
              <a:solidFill>
                <a:schemeClr val="tx1"/>
              </a:solidFill>
            </a:rPr>
            <a:t>Aracely </a:t>
          </a:r>
          <a:r>
            <a:rPr lang="es-PA" sz="900" b="1" dirty="0" err="1">
              <a:solidFill>
                <a:schemeClr val="tx1"/>
              </a:solidFill>
            </a:rPr>
            <a:t>Aizpurrúa</a:t>
          </a:r>
          <a:endParaRPr lang="es-PA" sz="900" b="1" dirty="0">
            <a:solidFill>
              <a:schemeClr val="tx1"/>
            </a:solidFill>
          </a:endParaRPr>
        </a:p>
        <a:p>
          <a:r>
            <a:rPr lang="es-PA" sz="900" b="1" dirty="0">
              <a:solidFill>
                <a:schemeClr val="tx1"/>
              </a:solidFill>
            </a:rPr>
            <a:t>VMY</a:t>
          </a:r>
        </a:p>
      </dgm:t>
    </dgm:pt>
    <dgm:pt modelId="{6D1160DE-7D9F-46E0-8ACB-41A25BB539A1}" type="parTrans" cxnId="{7060DE2E-C4FD-4A30-81D1-1D0B5E441B52}">
      <dgm:prSet/>
      <dgm:spPr/>
      <dgm:t>
        <a:bodyPr/>
        <a:lstStyle/>
        <a:p>
          <a:endParaRPr lang="es-PA"/>
        </a:p>
      </dgm:t>
    </dgm:pt>
    <dgm:pt modelId="{91BE8A65-60E5-4998-9A5B-EF3FBCE30986}" type="sibTrans" cxnId="{7060DE2E-C4FD-4A30-81D1-1D0B5E441B52}">
      <dgm:prSet/>
      <dgm:spPr/>
      <dgm:t>
        <a:bodyPr/>
        <a:lstStyle/>
        <a:p>
          <a:endParaRPr lang="es-PA"/>
        </a:p>
      </dgm:t>
    </dgm:pt>
    <dgm:pt modelId="{48CAEFE2-CD30-4623-A5CF-DBB2DFBF82C6}">
      <dgm:prSet phldrT="[Texto]" custT="1"/>
      <dgm:spPr/>
      <dgm:t>
        <a:bodyPr/>
        <a:lstStyle/>
        <a:p>
          <a:r>
            <a:rPr lang="es-PA" sz="1500" b="1" dirty="0">
              <a:solidFill>
                <a:schemeClr val="tx1"/>
              </a:solidFill>
            </a:rPr>
            <a:t>Spiritual </a:t>
          </a:r>
          <a:r>
            <a:rPr lang="es-PA" sz="1500" b="1" dirty="0" err="1">
              <a:solidFill>
                <a:schemeClr val="tx1"/>
              </a:solidFill>
            </a:rPr>
            <a:t>Formation</a:t>
          </a:r>
          <a:endParaRPr lang="es-PA" sz="150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Fr. Norberto Abrego</a:t>
          </a:r>
        </a:p>
        <a:p>
          <a:r>
            <a:rPr lang="es-PA" sz="1050" b="1" dirty="0">
              <a:solidFill>
                <a:schemeClr val="tx1"/>
              </a:solidFill>
            </a:rPr>
            <a:t>CM</a:t>
          </a:r>
        </a:p>
      </dgm:t>
    </dgm:pt>
    <dgm:pt modelId="{D64B9FF1-E261-4E60-B712-D6C9C66D6010}" type="parTrans" cxnId="{DE640C7E-E334-454E-9B2C-786121596ACF}">
      <dgm:prSet/>
      <dgm:spPr/>
      <dgm:t>
        <a:bodyPr/>
        <a:lstStyle/>
        <a:p>
          <a:endParaRPr lang="es-PA"/>
        </a:p>
      </dgm:t>
    </dgm:pt>
    <dgm:pt modelId="{B78F7B0A-2302-4F07-A5FA-C2B9858F3ACE}" type="sibTrans" cxnId="{DE640C7E-E334-454E-9B2C-786121596ACF}">
      <dgm:prSet/>
      <dgm:spPr/>
      <dgm:t>
        <a:bodyPr/>
        <a:lstStyle/>
        <a:p>
          <a:endParaRPr lang="es-PA"/>
        </a:p>
      </dgm:t>
    </dgm:pt>
    <dgm:pt modelId="{A850A086-1736-46E2-ACBB-2A986C3D815C}">
      <dgm:prSet phldrT="[Texto]"/>
      <dgm:spPr/>
      <dgm:t>
        <a:bodyPr/>
        <a:lstStyle/>
        <a:p>
          <a:endParaRPr lang="es-PA"/>
        </a:p>
      </dgm:t>
    </dgm:pt>
    <dgm:pt modelId="{8E60E6D3-C4FA-4509-AB3D-A0C0D1624EB0}" type="parTrans" cxnId="{4641B884-DF17-4FBE-8033-3FAB44677CD8}">
      <dgm:prSet/>
      <dgm:spPr/>
      <dgm:t>
        <a:bodyPr/>
        <a:lstStyle/>
        <a:p>
          <a:endParaRPr lang="es-PA"/>
        </a:p>
      </dgm:t>
    </dgm:pt>
    <dgm:pt modelId="{58EE4066-CA22-4BF5-9FC5-3F26A53DCB46}" type="sibTrans" cxnId="{4641B884-DF17-4FBE-8033-3FAB44677CD8}">
      <dgm:prSet/>
      <dgm:spPr/>
      <dgm:t>
        <a:bodyPr/>
        <a:lstStyle/>
        <a:p>
          <a:endParaRPr lang="es-PA"/>
        </a:p>
      </dgm:t>
    </dgm:pt>
    <dgm:pt modelId="{348F1B2B-0C45-4B63-B1DA-DBC77457668D}" type="pres">
      <dgm:prSet presAssocID="{AE3580A1-D103-4255-BC6F-A3D829ADD9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2EC6BE-70F9-4F27-8AFA-75F6DE539CFE}" type="pres">
      <dgm:prSet presAssocID="{4FAC5B28-9BBF-4743-A2DB-D6BFE024774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35EC860-38F0-4B13-B376-460AE9FCC3E1}" type="pres">
      <dgm:prSet presAssocID="{995248E6-005C-4410-856B-AEB24E76E13F}" presName="Accent1" presStyleCnt="0"/>
      <dgm:spPr/>
    </dgm:pt>
    <dgm:pt modelId="{41EA1A25-DD09-420A-A26F-EBA663D3904A}" type="pres">
      <dgm:prSet presAssocID="{995248E6-005C-4410-856B-AEB24E76E13F}" presName="Accent" presStyleLbl="bgShp" presStyleIdx="0" presStyleCnt="6"/>
      <dgm:spPr/>
    </dgm:pt>
    <dgm:pt modelId="{974CFCA1-8F64-46AE-BB62-F07FAD8D1B9B}" type="pres">
      <dgm:prSet presAssocID="{995248E6-005C-4410-856B-AEB24E76E13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4383-5708-4A0F-8028-B3AD4B372A2A}" type="pres">
      <dgm:prSet presAssocID="{C51AF867-BD5D-4E23-9C31-A74ACF9E3033}" presName="Accent2" presStyleCnt="0"/>
      <dgm:spPr/>
    </dgm:pt>
    <dgm:pt modelId="{CF62F5CF-E0B5-42CF-A59C-ABEE372A7545}" type="pres">
      <dgm:prSet presAssocID="{C51AF867-BD5D-4E23-9C31-A74ACF9E3033}" presName="Accent" presStyleLbl="bgShp" presStyleIdx="1" presStyleCnt="6"/>
      <dgm:spPr/>
    </dgm:pt>
    <dgm:pt modelId="{7ADBBD5D-0A41-46CA-86DE-C47E6866F91F}" type="pres">
      <dgm:prSet presAssocID="{C51AF867-BD5D-4E23-9C31-A74ACF9E303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C4C4C-F08C-4E80-9381-1EE1639CB03B}" type="pres">
      <dgm:prSet presAssocID="{02705D0D-DB81-4696-B19C-DEDBE2A03DAB}" presName="Accent3" presStyleCnt="0"/>
      <dgm:spPr/>
    </dgm:pt>
    <dgm:pt modelId="{7C6AF503-1931-4B96-969B-E9E8D5FEA526}" type="pres">
      <dgm:prSet presAssocID="{02705D0D-DB81-4696-B19C-DEDBE2A03DAB}" presName="Accent" presStyleLbl="bgShp" presStyleIdx="2" presStyleCnt="6"/>
      <dgm:spPr/>
    </dgm:pt>
    <dgm:pt modelId="{55B3B86E-BD8D-45CD-A778-C268087FE3AC}" type="pres">
      <dgm:prSet presAssocID="{02705D0D-DB81-4696-B19C-DEDBE2A03DA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93127-67FC-49D4-80F0-09BF7A5CCE50}" type="pres">
      <dgm:prSet presAssocID="{7EE5E346-D1B7-47B5-88AD-B5FE246244FE}" presName="Accent4" presStyleCnt="0"/>
      <dgm:spPr/>
    </dgm:pt>
    <dgm:pt modelId="{60295E95-F3DF-4742-AC2B-538166C97F09}" type="pres">
      <dgm:prSet presAssocID="{7EE5E346-D1B7-47B5-88AD-B5FE246244FE}" presName="Accent" presStyleLbl="bgShp" presStyleIdx="3" presStyleCnt="6"/>
      <dgm:spPr/>
    </dgm:pt>
    <dgm:pt modelId="{FC1CDA82-80C0-41D3-B911-CE0A59385F1B}" type="pres">
      <dgm:prSet presAssocID="{7EE5E346-D1B7-47B5-88AD-B5FE246244F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D167A-8808-4747-8479-A3EECFC081BB}" type="pres">
      <dgm:prSet presAssocID="{1381D093-AF12-43A6-8C37-71A8216FA6DA}" presName="Accent5" presStyleCnt="0"/>
      <dgm:spPr/>
    </dgm:pt>
    <dgm:pt modelId="{F6A8B38C-B73B-4D37-A1E8-1FAFF213AC54}" type="pres">
      <dgm:prSet presAssocID="{1381D093-AF12-43A6-8C37-71A8216FA6DA}" presName="Accent" presStyleLbl="bgShp" presStyleIdx="4" presStyleCnt="6"/>
      <dgm:spPr/>
    </dgm:pt>
    <dgm:pt modelId="{92519605-2558-4CAD-8275-1F65D93D0817}" type="pres">
      <dgm:prSet presAssocID="{1381D093-AF12-43A6-8C37-71A8216FA6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445B4-9AFE-4D0E-B3A8-D469C8084000}" type="pres">
      <dgm:prSet presAssocID="{48CAEFE2-CD30-4623-A5CF-DBB2DFBF82C6}" presName="Accent6" presStyleCnt="0"/>
      <dgm:spPr/>
    </dgm:pt>
    <dgm:pt modelId="{FF15400C-1BEA-4304-8D46-52F0D8A3521A}" type="pres">
      <dgm:prSet presAssocID="{48CAEFE2-CD30-4623-A5CF-DBB2DFBF82C6}" presName="Accent" presStyleLbl="bgShp" presStyleIdx="5" presStyleCnt="6"/>
      <dgm:spPr/>
    </dgm:pt>
    <dgm:pt modelId="{084A0196-0C89-40DF-96A9-E21E992B8F63}" type="pres">
      <dgm:prSet presAssocID="{48CAEFE2-CD30-4623-A5CF-DBB2DFBF82C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AE9BC-5DBA-488B-8304-DDEA4FB24498}" srcId="{4FAC5B28-9BBF-4743-A2DB-D6BFE024774A}" destId="{995248E6-005C-4410-856B-AEB24E76E13F}" srcOrd="0" destOrd="0" parTransId="{67A6EFC8-8CFB-486C-97B8-ABA99E3B11BE}" sibTransId="{4F672889-F4AC-481E-AEF2-A1F6579EE0C0}"/>
    <dgm:cxn modelId="{714110A6-8619-4DD7-8EDB-4406D7DE2999}" type="presOf" srcId="{7EE5E346-D1B7-47B5-88AD-B5FE246244FE}" destId="{FC1CDA82-80C0-41D3-B911-CE0A59385F1B}" srcOrd="0" destOrd="0" presId="urn:microsoft.com/office/officeart/2011/layout/HexagonRadial#1"/>
    <dgm:cxn modelId="{F76A6702-8403-4AB6-B8E6-B388EA19F6E4}" type="presOf" srcId="{4FAC5B28-9BBF-4743-A2DB-D6BFE024774A}" destId="{952EC6BE-70F9-4F27-8AFA-75F6DE539CFE}" srcOrd="0" destOrd="0" presId="urn:microsoft.com/office/officeart/2011/layout/HexagonRadial#1"/>
    <dgm:cxn modelId="{9BE0F84F-9357-4CCA-9EBE-1A5E7A7DF322}" type="presOf" srcId="{1381D093-AF12-43A6-8C37-71A8216FA6DA}" destId="{92519605-2558-4CAD-8275-1F65D93D0817}" srcOrd="0" destOrd="0" presId="urn:microsoft.com/office/officeart/2011/layout/HexagonRadial#1"/>
    <dgm:cxn modelId="{69D3AE39-4332-4D09-9160-2E7C913AB73E}" type="presOf" srcId="{995248E6-005C-4410-856B-AEB24E76E13F}" destId="{974CFCA1-8F64-46AE-BB62-F07FAD8D1B9B}" srcOrd="0" destOrd="0" presId="urn:microsoft.com/office/officeart/2011/layout/HexagonRadial#1"/>
    <dgm:cxn modelId="{80BC790D-7750-4335-8429-EAB36F05045D}" srcId="{4FAC5B28-9BBF-4743-A2DB-D6BFE024774A}" destId="{7EE5E346-D1B7-47B5-88AD-B5FE246244FE}" srcOrd="3" destOrd="0" parTransId="{4D3AF2AE-1205-4E96-942F-DB900A24246D}" sibTransId="{6000CDAE-1C57-49D4-A270-31A9A5B21149}"/>
    <dgm:cxn modelId="{9431F1EE-5F96-485E-8DA2-87B9BA81519B}" type="presOf" srcId="{48CAEFE2-CD30-4623-A5CF-DBB2DFBF82C6}" destId="{084A0196-0C89-40DF-96A9-E21E992B8F63}" srcOrd="0" destOrd="0" presId="urn:microsoft.com/office/officeart/2011/layout/HexagonRadial#1"/>
    <dgm:cxn modelId="{DE640C7E-E334-454E-9B2C-786121596ACF}" srcId="{4FAC5B28-9BBF-4743-A2DB-D6BFE024774A}" destId="{48CAEFE2-CD30-4623-A5CF-DBB2DFBF82C6}" srcOrd="5" destOrd="0" parTransId="{D64B9FF1-E261-4E60-B712-D6C9C66D6010}" sibTransId="{B78F7B0A-2302-4F07-A5FA-C2B9858F3ACE}"/>
    <dgm:cxn modelId="{27C2BCE6-ADB5-4A68-B4E3-429CAD538D57}" type="presOf" srcId="{02705D0D-DB81-4696-B19C-DEDBE2A03DAB}" destId="{55B3B86E-BD8D-45CD-A778-C268087FE3AC}" srcOrd="0" destOrd="0" presId="urn:microsoft.com/office/officeart/2011/layout/HexagonRadial#1"/>
    <dgm:cxn modelId="{108B03F2-8363-4C18-82ED-4E6F1D437E0C}" type="presOf" srcId="{AE3580A1-D103-4255-BC6F-A3D829ADD9BA}" destId="{348F1B2B-0C45-4B63-B1DA-DBC77457668D}" srcOrd="0" destOrd="0" presId="urn:microsoft.com/office/officeart/2011/layout/HexagonRadial#1"/>
    <dgm:cxn modelId="{B1AA11BC-0EFF-4A2F-8B2B-E26FA49BC87D}" srcId="{AE3580A1-D103-4255-BC6F-A3D829ADD9BA}" destId="{4FAC5B28-9BBF-4743-A2DB-D6BFE024774A}" srcOrd="0" destOrd="0" parTransId="{5EBDF816-6817-4EB6-9870-24205F88B102}" sibTransId="{987F2344-4750-47A8-939A-076F5C2A27F6}"/>
    <dgm:cxn modelId="{703A2DDA-6555-46A6-9046-0EEA2099C6F8}" srcId="{4FAC5B28-9BBF-4743-A2DB-D6BFE024774A}" destId="{C51AF867-BD5D-4E23-9C31-A74ACF9E3033}" srcOrd="1" destOrd="0" parTransId="{799C68D0-5369-4F5F-8E7C-31311EF1AA22}" sibTransId="{CB4F2D60-10FE-466D-8E50-E3314AD534D5}"/>
    <dgm:cxn modelId="{4641B884-DF17-4FBE-8033-3FAB44677CD8}" srcId="{AE3580A1-D103-4255-BC6F-A3D829ADD9BA}" destId="{A850A086-1736-46E2-ACBB-2A986C3D815C}" srcOrd="1" destOrd="0" parTransId="{8E60E6D3-C4FA-4509-AB3D-A0C0D1624EB0}" sibTransId="{58EE4066-CA22-4BF5-9FC5-3F26A53DCB46}"/>
    <dgm:cxn modelId="{1B2AC8D8-9997-4731-9D76-18167FB2534C}" srcId="{4FAC5B28-9BBF-4743-A2DB-D6BFE024774A}" destId="{02705D0D-DB81-4696-B19C-DEDBE2A03DAB}" srcOrd="2" destOrd="0" parTransId="{1260D0A7-A63E-4956-902C-7596D489FFEA}" sibTransId="{FBE14CB3-7149-4843-AF10-4E04D6C27B52}"/>
    <dgm:cxn modelId="{696BCC1F-A9D2-48B7-BAFF-F2630DF8A43B}" type="presOf" srcId="{C51AF867-BD5D-4E23-9C31-A74ACF9E3033}" destId="{7ADBBD5D-0A41-46CA-86DE-C47E6866F91F}" srcOrd="0" destOrd="0" presId="urn:microsoft.com/office/officeart/2011/layout/HexagonRadial#1"/>
    <dgm:cxn modelId="{7060DE2E-C4FD-4A30-81D1-1D0B5E441B52}" srcId="{4FAC5B28-9BBF-4743-A2DB-D6BFE024774A}" destId="{1381D093-AF12-43A6-8C37-71A8216FA6DA}" srcOrd="4" destOrd="0" parTransId="{6D1160DE-7D9F-46E0-8ACB-41A25BB539A1}" sibTransId="{91BE8A65-60E5-4998-9A5B-EF3FBCE30986}"/>
    <dgm:cxn modelId="{A3BC20AD-171C-401C-883E-33C8DD84CF67}" type="presParOf" srcId="{348F1B2B-0C45-4B63-B1DA-DBC77457668D}" destId="{952EC6BE-70F9-4F27-8AFA-75F6DE539CFE}" srcOrd="0" destOrd="0" presId="urn:microsoft.com/office/officeart/2011/layout/HexagonRadial#1"/>
    <dgm:cxn modelId="{E3C1E841-FBE1-4BBC-A1A4-62F06CE2327D}" type="presParOf" srcId="{348F1B2B-0C45-4B63-B1DA-DBC77457668D}" destId="{335EC860-38F0-4B13-B376-460AE9FCC3E1}" srcOrd="1" destOrd="0" presId="urn:microsoft.com/office/officeart/2011/layout/HexagonRadial#1"/>
    <dgm:cxn modelId="{70289E75-0E3C-4019-A382-F1C54C275039}" type="presParOf" srcId="{335EC860-38F0-4B13-B376-460AE9FCC3E1}" destId="{41EA1A25-DD09-420A-A26F-EBA663D3904A}" srcOrd="0" destOrd="0" presId="urn:microsoft.com/office/officeart/2011/layout/HexagonRadial#1"/>
    <dgm:cxn modelId="{2CECCCE6-C4E5-4240-9391-35BE0604A52E}" type="presParOf" srcId="{348F1B2B-0C45-4B63-B1DA-DBC77457668D}" destId="{974CFCA1-8F64-46AE-BB62-F07FAD8D1B9B}" srcOrd="2" destOrd="0" presId="urn:microsoft.com/office/officeart/2011/layout/HexagonRadial#1"/>
    <dgm:cxn modelId="{AA37A708-3C11-4FBD-9DDE-ED41478BAD25}" type="presParOf" srcId="{348F1B2B-0C45-4B63-B1DA-DBC77457668D}" destId="{7F074383-5708-4A0F-8028-B3AD4B372A2A}" srcOrd="3" destOrd="0" presId="urn:microsoft.com/office/officeart/2011/layout/HexagonRadial#1"/>
    <dgm:cxn modelId="{D198B135-6BBF-4B6F-9407-BC6A03F64487}" type="presParOf" srcId="{7F074383-5708-4A0F-8028-B3AD4B372A2A}" destId="{CF62F5CF-E0B5-42CF-A59C-ABEE372A7545}" srcOrd="0" destOrd="0" presId="urn:microsoft.com/office/officeart/2011/layout/HexagonRadial#1"/>
    <dgm:cxn modelId="{B4ABD4C0-0457-401C-86D0-D3D4986265D9}" type="presParOf" srcId="{348F1B2B-0C45-4B63-B1DA-DBC77457668D}" destId="{7ADBBD5D-0A41-46CA-86DE-C47E6866F91F}" srcOrd="4" destOrd="0" presId="urn:microsoft.com/office/officeart/2011/layout/HexagonRadial#1"/>
    <dgm:cxn modelId="{CC49C691-A2A2-4BA3-8236-596FA6E722DE}" type="presParOf" srcId="{348F1B2B-0C45-4B63-B1DA-DBC77457668D}" destId="{D11C4C4C-F08C-4E80-9381-1EE1639CB03B}" srcOrd="5" destOrd="0" presId="urn:microsoft.com/office/officeart/2011/layout/HexagonRadial#1"/>
    <dgm:cxn modelId="{8B91FA20-E8DE-41B0-95C7-D3D2C88EAB0A}" type="presParOf" srcId="{D11C4C4C-F08C-4E80-9381-1EE1639CB03B}" destId="{7C6AF503-1931-4B96-969B-E9E8D5FEA526}" srcOrd="0" destOrd="0" presId="urn:microsoft.com/office/officeart/2011/layout/HexagonRadial#1"/>
    <dgm:cxn modelId="{F810D65E-8D49-4DE6-94B5-43CCEBA77529}" type="presParOf" srcId="{348F1B2B-0C45-4B63-B1DA-DBC77457668D}" destId="{55B3B86E-BD8D-45CD-A778-C268087FE3AC}" srcOrd="6" destOrd="0" presId="urn:microsoft.com/office/officeart/2011/layout/HexagonRadial#1"/>
    <dgm:cxn modelId="{9D5C76D9-4EDD-463B-9F6A-0CC76AFA8742}" type="presParOf" srcId="{348F1B2B-0C45-4B63-B1DA-DBC77457668D}" destId="{49293127-67FC-49D4-80F0-09BF7A5CCE50}" srcOrd="7" destOrd="0" presId="urn:microsoft.com/office/officeart/2011/layout/HexagonRadial#1"/>
    <dgm:cxn modelId="{5A789F7C-A49F-476A-8CFA-8574F9280309}" type="presParOf" srcId="{49293127-67FC-49D4-80F0-09BF7A5CCE50}" destId="{60295E95-F3DF-4742-AC2B-538166C97F09}" srcOrd="0" destOrd="0" presId="urn:microsoft.com/office/officeart/2011/layout/HexagonRadial#1"/>
    <dgm:cxn modelId="{07A69DBB-0144-4540-9EE3-7C4314A69F39}" type="presParOf" srcId="{348F1B2B-0C45-4B63-B1DA-DBC77457668D}" destId="{FC1CDA82-80C0-41D3-B911-CE0A59385F1B}" srcOrd="8" destOrd="0" presId="urn:microsoft.com/office/officeart/2011/layout/HexagonRadial#1"/>
    <dgm:cxn modelId="{F4CB152A-4A9F-456C-B5BB-8126A5831B42}" type="presParOf" srcId="{348F1B2B-0C45-4B63-B1DA-DBC77457668D}" destId="{64AD167A-8808-4747-8479-A3EECFC081BB}" srcOrd="9" destOrd="0" presId="urn:microsoft.com/office/officeart/2011/layout/HexagonRadial#1"/>
    <dgm:cxn modelId="{54E979D0-7EAC-429C-A9F7-5AF59DC5EF56}" type="presParOf" srcId="{64AD167A-8808-4747-8479-A3EECFC081BB}" destId="{F6A8B38C-B73B-4D37-A1E8-1FAFF213AC54}" srcOrd="0" destOrd="0" presId="urn:microsoft.com/office/officeart/2011/layout/HexagonRadial#1"/>
    <dgm:cxn modelId="{2D0B2C8E-590C-447B-9783-308ECE8D4C33}" type="presParOf" srcId="{348F1B2B-0C45-4B63-B1DA-DBC77457668D}" destId="{92519605-2558-4CAD-8275-1F65D93D0817}" srcOrd="10" destOrd="0" presId="urn:microsoft.com/office/officeart/2011/layout/HexagonRadial#1"/>
    <dgm:cxn modelId="{BD5A5FDB-E2A0-4F2E-B887-072F4DD6488C}" type="presParOf" srcId="{348F1B2B-0C45-4B63-B1DA-DBC77457668D}" destId="{F8C445B4-9AFE-4D0E-B3A8-D469C8084000}" srcOrd="11" destOrd="0" presId="urn:microsoft.com/office/officeart/2011/layout/HexagonRadial#1"/>
    <dgm:cxn modelId="{8E0D31F3-CDA0-467E-95F4-3FE920DE5742}" type="presParOf" srcId="{F8C445B4-9AFE-4D0E-B3A8-D469C8084000}" destId="{FF15400C-1BEA-4304-8D46-52F0D8A3521A}" srcOrd="0" destOrd="0" presId="urn:microsoft.com/office/officeart/2011/layout/HexagonRadial#1"/>
    <dgm:cxn modelId="{134BB91C-625D-4506-A916-42D6C8D1986E}" type="presParOf" srcId="{348F1B2B-0C45-4B63-B1DA-DBC77457668D}" destId="{084A0196-0C89-40DF-96A9-E21E992B8F63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C6BE-70F9-4F27-8AFA-75F6DE539CFE}">
      <dsp:nvSpPr>
        <dsp:cNvPr id="0" name=""/>
        <dsp:cNvSpPr/>
      </dsp:nvSpPr>
      <dsp:spPr>
        <a:xfrm>
          <a:off x="2665353" y="1602854"/>
          <a:ext cx="2037298" cy="17623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err="1">
              <a:solidFill>
                <a:schemeClr val="tx1"/>
              </a:solidFill>
            </a:rPr>
            <a:t>Leadership</a:t>
          </a:r>
          <a:endParaRPr lang="es-PA" sz="1800" b="1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err="1">
              <a:solidFill>
                <a:schemeClr val="tx1"/>
              </a:solidFill>
            </a:rPr>
            <a:t>Board</a:t>
          </a:r>
          <a:endParaRPr lang="es-PA" sz="1800" b="1" kern="1200" dirty="0">
            <a:solidFill>
              <a:schemeClr val="tx1"/>
            </a:solidFill>
          </a:endParaRPr>
        </a:p>
      </dsp:txBody>
      <dsp:txXfrm>
        <a:off x="3002962" y="1894899"/>
        <a:ext cx="1362080" cy="1178255"/>
      </dsp:txXfrm>
    </dsp:sp>
    <dsp:sp modelId="{CF62F5CF-E0B5-42CF-A59C-ABEE372A7545}">
      <dsp:nvSpPr>
        <dsp:cNvPr id="0" name=""/>
        <dsp:cNvSpPr/>
      </dsp:nvSpPr>
      <dsp:spPr>
        <a:xfrm>
          <a:off x="3941094" y="759691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CFCA1-8F64-46AE-BB62-F07FAD8D1B9B}">
      <dsp:nvSpPr>
        <dsp:cNvPr id="0" name=""/>
        <dsp:cNvSpPr/>
      </dsp:nvSpPr>
      <dsp:spPr>
        <a:xfrm>
          <a:off x="2853018" y="0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err="1">
              <a:solidFill>
                <a:schemeClr val="tx1"/>
              </a:solidFill>
            </a:rPr>
            <a:t>President</a:t>
          </a:r>
          <a:endParaRPr lang="es-PA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Amparo de Caro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AIC</a:t>
          </a:r>
        </a:p>
      </dsp:txBody>
      <dsp:txXfrm>
        <a:off x="3129698" y="239361"/>
        <a:ext cx="1116191" cy="965636"/>
      </dsp:txXfrm>
    </dsp:sp>
    <dsp:sp modelId="{7C6AF503-1931-4B96-969B-E9E8D5FEA526}">
      <dsp:nvSpPr>
        <dsp:cNvPr id="0" name=""/>
        <dsp:cNvSpPr/>
      </dsp:nvSpPr>
      <dsp:spPr>
        <a:xfrm>
          <a:off x="4838187" y="1997854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BBD5D-0A41-46CA-86DE-C47E6866F91F}">
      <dsp:nvSpPr>
        <dsp:cNvPr id="0" name=""/>
        <dsp:cNvSpPr/>
      </dsp:nvSpPr>
      <dsp:spPr>
        <a:xfrm>
          <a:off x="4384191" y="888377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>
              <a:solidFill>
                <a:schemeClr val="tx1"/>
              </a:solidFill>
            </a:rPr>
            <a:t>Vice </a:t>
          </a:r>
          <a:r>
            <a:rPr lang="es-PA" sz="1600" b="1" kern="1200" dirty="0" err="1">
              <a:solidFill>
                <a:schemeClr val="tx1"/>
              </a:solidFill>
            </a:rPr>
            <a:t>president</a:t>
          </a:r>
          <a:endParaRPr lang="es-PA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Candy </a:t>
          </a:r>
          <a:r>
            <a:rPr lang="es-PA" sz="1050" b="1" kern="1200" dirty="0" err="1">
              <a:solidFill>
                <a:schemeClr val="tx1"/>
              </a:solidFill>
            </a:rPr>
            <a:t>Aizpurrúa</a:t>
          </a:r>
          <a:endParaRPr lang="es-PA" sz="105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VMY</a:t>
          </a:r>
        </a:p>
      </dsp:txBody>
      <dsp:txXfrm>
        <a:off x="4660871" y="1127738"/>
        <a:ext cx="1116191" cy="965636"/>
      </dsp:txXfrm>
    </dsp:sp>
    <dsp:sp modelId="{60295E95-F3DF-4742-AC2B-538166C97F09}">
      <dsp:nvSpPr>
        <dsp:cNvPr id="0" name=""/>
        <dsp:cNvSpPr/>
      </dsp:nvSpPr>
      <dsp:spPr>
        <a:xfrm>
          <a:off x="4215008" y="3395508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3B86E-BD8D-45CD-A778-C268087FE3AC}">
      <dsp:nvSpPr>
        <dsp:cNvPr id="0" name=""/>
        <dsp:cNvSpPr/>
      </dsp:nvSpPr>
      <dsp:spPr>
        <a:xfrm>
          <a:off x="4384191" y="2634823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err="1">
              <a:solidFill>
                <a:schemeClr val="tx1"/>
              </a:solidFill>
            </a:rPr>
            <a:t>Secretary</a:t>
          </a:r>
          <a:endParaRPr lang="es-PA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Roxana </a:t>
          </a:r>
          <a:r>
            <a:rPr lang="es-PA" sz="1050" b="1" kern="1200" dirty="0" err="1">
              <a:solidFill>
                <a:schemeClr val="tx1"/>
              </a:solidFill>
            </a:rPr>
            <a:t>Rountree</a:t>
          </a:r>
          <a:endParaRPr lang="es-PA" sz="105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SSVP</a:t>
          </a:r>
        </a:p>
      </dsp:txBody>
      <dsp:txXfrm>
        <a:off x="4660871" y="2874184"/>
        <a:ext cx="1116191" cy="965636"/>
      </dsp:txXfrm>
    </dsp:sp>
    <dsp:sp modelId="{F6A8B38C-B73B-4D37-A1E8-1FAFF213AC54}">
      <dsp:nvSpPr>
        <dsp:cNvPr id="0" name=""/>
        <dsp:cNvSpPr/>
      </dsp:nvSpPr>
      <dsp:spPr>
        <a:xfrm>
          <a:off x="2669145" y="3540590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CDA82-80C0-41D3-B911-CE0A59385F1B}">
      <dsp:nvSpPr>
        <dsp:cNvPr id="0" name=""/>
        <dsp:cNvSpPr/>
      </dsp:nvSpPr>
      <dsp:spPr>
        <a:xfrm>
          <a:off x="2853018" y="3524193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err="1">
              <a:solidFill>
                <a:schemeClr val="tx1"/>
              </a:solidFill>
            </a:rPr>
            <a:t>Treasurer</a:t>
          </a:r>
          <a:endParaRPr lang="es-PA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Juan </a:t>
          </a:r>
          <a:r>
            <a:rPr lang="es-PA" sz="1050" b="1" kern="1200" dirty="0" err="1">
              <a:solidFill>
                <a:schemeClr val="tx1"/>
              </a:solidFill>
            </a:rPr>
            <a:t>Pretto</a:t>
          </a:r>
          <a:endParaRPr lang="es-PA" sz="105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SSVP</a:t>
          </a:r>
        </a:p>
      </dsp:txBody>
      <dsp:txXfrm>
        <a:off x="3129698" y="3763554"/>
        <a:ext cx="1116191" cy="965636"/>
      </dsp:txXfrm>
    </dsp:sp>
    <dsp:sp modelId="{FF15400C-1BEA-4304-8D46-52F0D8A3521A}">
      <dsp:nvSpPr>
        <dsp:cNvPr id="0" name=""/>
        <dsp:cNvSpPr/>
      </dsp:nvSpPr>
      <dsp:spPr>
        <a:xfrm>
          <a:off x="1757360" y="2302923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19605-2558-4CAD-8275-1F65D93D0817}">
      <dsp:nvSpPr>
        <dsp:cNvPr id="0" name=""/>
        <dsp:cNvSpPr/>
      </dsp:nvSpPr>
      <dsp:spPr>
        <a:xfrm>
          <a:off x="1314737" y="2635816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err="1">
              <a:solidFill>
                <a:schemeClr val="tx1"/>
              </a:solidFill>
            </a:rPr>
            <a:t>Press</a:t>
          </a:r>
          <a:endParaRPr lang="es-PA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900" b="1" kern="1200" dirty="0">
              <a:solidFill>
                <a:schemeClr val="tx1"/>
              </a:solidFill>
            </a:rPr>
            <a:t>Aracely </a:t>
          </a:r>
          <a:r>
            <a:rPr lang="es-PA" sz="900" b="1" kern="1200" dirty="0" err="1">
              <a:solidFill>
                <a:schemeClr val="tx1"/>
              </a:solidFill>
            </a:rPr>
            <a:t>Aizpurrúa</a:t>
          </a:r>
          <a:endParaRPr lang="es-PA" sz="9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900" b="1" kern="1200" dirty="0">
              <a:solidFill>
                <a:schemeClr val="tx1"/>
              </a:solidFill>
            </a:rPr>
            <a:t>VMY</a:t>
          </a:r>
        </a:p>
      </dsp:txBody>
      <dsp:txXfrm>
        <a:off x="1591417" y="2875177"/>
        <a:ext cx="1116191" cy="965636"/>
      </dsp:txXfrm>
    </dsp:sp>
    <dsp:sp modelId="{084A0196-0C89-40DF-96A9-E21E992B8F63}">
      <dsp:nvSpPr>
        <dsp:cNvPr id="0" name=""/>
        <dsp:cNvSpPr/>
      </dsp:nvSpPr>
      <dsp:spPr>
        <a:xfrm>
          <a:off x="1314737" y="886389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>
              <a:solidFill>
                <a:schemeClr val="tx1"/>
              </a:solidFill>
            </a:rPr>
            <a:t>Spiritual </a:t>
          </a:r>
          <a:r>
            <a:rPr lang="es-PA" sz="1500" b="1" kern="1200" dirty="0" err="1">
              <a:solidFill>
                <a:schemeClr val="tx1"/>
              </a:solidFill>
            </a:rPr>
            <a:t>Formation</a:t>
          </a:r>
          <a:endParaRPr lang="es-PA" sz="1500" b="1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Fr. Norberto Abrego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CM</a:t>
          </a:r>
        </a:p>
      </dsp:txBody>
      <dsp:txXfrm>
        <a:off x="1591417" y="1125750"/>
        <a:ext cx="1116191" cy="96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36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735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1033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7013"/>
            <a:ext cx="5791200" cy="2635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95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88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66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77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35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4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398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A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20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http://www.powerpointstyles.com/" TargetMode="Externa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prstClr val="black"/>
                </a:solidFill>
                <a:hlinkClick r:id="rId14"/>
              </a:rPr>
              <a:t>Powerpoint Templates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1027" name="Picture 29" descr="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>
                <a:solidFill>
                  <a:srgbClr val="486DA2"/>
                </a:solidFill>
              </a:rPr>
              <a:t>Page </a:t>
            </a:r>
            <a:fld id="{981ECBE5-3D4D-4F0A-AD9C-8D1342051DFC}" type="slidenum">
              <a:rPr lang="fr-FR" b="1" smtClean="0">
                <a:solidFill>
                  <a:srgbClr val="486DA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b="1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9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google.com/url?sa=i&amp;rct=j&amp;q=&amp;esrc=s&amp;frm=1&amp;source=images&amp;cd=&amp;cad=rja&amp;uact=8&amp;ved=0CAcQjRxqFQoTCIPVkLatwscCFQfUHgodEb8K4A&amp;url=http://famvin.org/es/2013/09/30/video-presentacion-de-la-familia-vicenciana/&amp;ei=OGPbVYPZO4eoe5H-qoAO&amp;psig=AFQjCNE0vp8w_gic2Hbj2Cyd9wgVmWM8gg&amp;ust=1440526961230908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google.com/url?sa=i&amp;rct=j&amp;q=&amp;esrc=s&amp;frm=1&amp;source=images&amp;cd=&amp;cad=rja&amp;uact=8&amp;ved=0CAcQjRxqFQoTCPi1ru-bwscCFYUdHgod0N4HjA&amp;url=http://www.hijasdelacaridad.net/compania_1.php&amp;ei=0VDbVbiJCoW7eNC9n-AI&amp;psig=AFQjCNEr12pml1vVAKcG6RlOWYVej7C84Q&amp;ust=1440522144196364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google.com/url?sa=i&amp;rct=j&amp;q=&amp;esrc=s&amp;frm=1&amp;source=images&amp;cd=&amp;cad=rja&amp;uact=8&amp;ved=0CAcQjRxqFQoTCIPVkLatwscCFQfUHgodEb8K4A&amp;url=http://famvin.org/es/2013/09/30/video-presentacion-de-la-familia-vicenciana/&amp;ei=OGPbVYPZO4eoe5H-qoAO&amp;psig=AFQjCNE0vp8w_gic2Hbj2Cyd9wgVmWM8gg&amp;ust=1440526961230908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es.ssvpglobal.org/" TargetMode="External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google.com/url?sa=i&amp;rct=j&amp;q=&amp;esrc=s&amp;frm=1&amp;source=images&amp;cd=&amp;cad=rja&amp;uact=8&amp;ved=0CAcQjRxqFQoTCNbMwqHI78cCFZK4HgodD58Feg&amp;url=http://aicsanvicentepo.wix.com/sanvicente&amp;bvm=bv.102537793,d.eXY&amp;psig=AFQjCNE3L_wOq_OBbyhcxpZKb9x8UQ8kSQ&amp;ust=1442080785545753" TargetMode="External"/><Relationship Id="rId4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uact=8&amp;ved=0CAcQjRxqFQoTCLqLibXF78cCFUEsHgodm8YJcg&amp;url=http://famvinic.org/index.php/ramas/congregacion-de-la-mision&amp;bvm=bv.102537793,bs.2,d.eXY&amp;psig=AFQjCNErrNzqIwqUN5Wn3x1fjhd8Ghdnjg&amp;ust=1442080155835494" TargetMode="External"/><Relationship Id="rId6" Type="http://schemas.openxmlformats.org/officeDocument/2006/relationships/image" Target="../media/image10.jpeg"/><Relationship Id="rId7" Type="http://schemas.openxmlformats.org/officeDocument/2006/relationships/hyperlink" Target="http://www.google.com/url?sa=i&amp;rct=j&amp;q=&amp;esrc=s&amp;frm=1&amp;source=images&amp;cd=&amp;cad=rja&amp;uact=8&amp;ved=0CAcQjRxqFQoTCOSaiMHB78cCFQQaHgod1hUHcg&amp;url=http://misiones-populares.es/necesitotusmanos.org/category/hijas-de-la-caridad/&amp;bvm=bv.102537793,d.eXY&amp;psig=AFQjCNFiqBE-TLm13CXR5DOs7__DGT5gdw&amp;ust=1442075355721488" TargetMode="External"/><Relationship Id="rId8" Type="http://schemas.openxmlformats.org/officeDocument/2006/relationships/image" Target="../media/image11.jpeg"/><Relationship Id="rId9" Type="http://schemas.openxmlformats.org/officeDocument/2006/relationships/hyperlink" Target="http://www.google.com/url?sa=i&amp;rct=j&amp;q=&amp;esrc=s&amp;frm=1&amp;source=images&amp;cd=&amp;cad=rja&amp;uact=8&amp;ved=0CAcQjRxqFQoTCPutpr_u78cCFcusHgodwAAPdA&amp;url=http://somos.vicencianos.org/blog/primera-asamblea-general-de-la-juventud-mariana-vicentina-documento-final/&amp;bvm=bv.102537793,d.dmo&amp;psig=AFQjCNFhSHcGKr9wq2WGt4UVba3xP7Zu0Q&amp;ust=1442091044978325" TargetMode="External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3"/>
          <p:cNvSpPr txBox="1">
            <a:spLocks noGrp="1" noChangeArrowheads="1"/>
          </p:cNvSpPr>
          <p:nvPr>
            <p:ph idx="1"/>
          </p:nvPr>
        </p:nvSpPr>
        <p:spPr bwMode="auto">
          <a:xfrm>
            <a:off x="2148322" y="935978"/>
            <a:ext cx="6409127" cy="1717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s-ES" altLang="es-PA" sz="4800" b="1" dirty="0">
                <a:solidFill>
                  <a:srgbClr val="00B0F0"/>
                </a:solidFill>
              </a:rPr>
              <a:t>VINCENTIAN FAMILY</a:t>
            </a:r>
          </a:p>
          <a:p>
            <a:pPr marL="0" indent="0" algn="ctr" eaLnBrk="1" hangingPunct="1">
              <a:buFontTx/>
              <a:buNone/>
            </a:pPr>
            <a:r>
              <a:rPr lang="es-ES" altLang="es-PA" sz="4800" b="1" dirty="0">
                <a:solidFill>
                  <a:srgbClr val="00B0F0"/>
                </a:solidFill>
              </a:rPr>
              <a:t>COLÓN - 2015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4020"/>
            <a:ext cx="388843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6204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1 CuadroTexto"/>
          <p:cNvSpPr txBox="1"/>
          <p:nvPr/>
        </p:nvSpPr>
        <p:spPr>
          <a:xfrm rot="1888109">
            <a:off x="5865086" y="1976486"/>
            <a:ext cx="26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solidFill>
                  <a:srgbClr val="A7097E"/>
                </a:solidFill>
                <a:latin typeface="Bernard MT Condensed" pitchFamily="18" charset="0"/>
              </a:rPr>
              <a:t>ORGANIZING</a:t>
            </a:r>
          </a:p>
        </p:txBody>
      </p:sp>
      <p:sp>
        <p:nvSpPr>
          <p:cNvPr id="10" name="9 CuadroTexto"/>
          <p:cNvSpPr txBox="1"/>
          <p:nvPr/>
        </p:nvSpPr>
        <p:spPr>
          <a:xfrm rot="19850798">
            <a:off x="1313729" y="4217147"/>
            <a:ext cx="2907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spc="300" dirty="0">
                <a:solidFill>
                  <a:srgbClr val="A7097E"/>
                </a:solidFill>
                <a:latin typeface="Bernard MT Condensed" pitchFamily="18" charset="0"/>
              </a:rPr>
              <a:t>UNITED AND WITH JOY WE SHARE THE CHARISM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60948" y="216136"/>
            <a:ext cx="476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err="1">
                <a:solidFill>
                  <a:srgbClr val="A7097E"/>
                </a:solidFill>
                <a:latin typeface="Berlin Sans FB" pitchFamily="34" charset="0"/>
              </a:rPr>
              <a:t>Leadership</a:t>
            </a:r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 </a:t>
            </a:r>
            <a:r>
              <a:rPr lang="es-PA" sz="2400" dirty="0" err="1">
                <a:solidFill>
                  <a:srgbClr val="A7097E"/>
                </a:solidFill>
                <a:latin typeface="Berlin Sans FB" pitchFamily="34" charset="0"/>
              </a:rPr>
              <a:t>Board</a:t>
            </a:r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 </a:t>
            </a:r>
          </a:p>
          <a:p>
            <a:pPr algn="ctr"/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of </a:t>
            </a:r>
            <a:r>
              <a:rPr lang="es-PA" sz="2400" dirty="0" err="1">
                <a:solidFill>
                  <a:srgbClr val="A7097E"/>
                </a:solidFill>
                <a:latin typeface="Berlin Sans FB" pitchFamily="34" charset="0"/>
              </a:rPr>
              <a:t>the</a:t>
            </a:r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 </a:t>
            </a:r>
            <a:r>
              <a:rPr lang="es-PA" sz="2400" dirty="0" err="1">
                <a:solidFill>
                  <a:srgbClr val="A7097E"/>
                </a:solidFill>
                <a:latin typeface="Berlin Sans FB" pitchFamily="34" charset="0"/>
              </a:rPr>
              <a:t>Vincentian</a:t>
            </a:r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 </a:t>
            </a:r>
            <a:r>
              <a:rPr lang="es-PA" sz="2400" dirty="0" err="1">
                <a:solidFill>
                  <a:srgbClr val="A7097E"/>
                </a:solidFill>
                <a:latin typeface="Berlin Sans FB" pitchFamily="34" charset="0"/>
              </a:rPr>
              <a:t>Family</a:t>
            </a:r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 in Colon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87560" y="1291097"/>
            <a:ext cx="1845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October</a:t>
            </a:r>
            <a:r>
              <a:rPr lang="es-PA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28th </a:t>
            </a:r>
          </a:p>
        </p:txBody>
      </p:sp>
      <p:pic>
        <p:nvPicPr>
          <p:cNvPr id="11" name="10 Imagen" descr="C:\Users\San Vicente\AppData\Local\Microsoft\Windows\Temporary Internet Files\Content.Word\IMG-20151125-WA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46065"/>
            <a:ext cx="3479780" cy="229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Users\San Vicente\AppData\Local\Microsoft\Windows\Temporary Internet Files\Content.Word\IMG-20151125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55" y="3542294"/>
            <a:ext cx="4071982" cy="2529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59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s-PA" sz="2000" b="1" dirty="0"/>
          </a:p>
          <a:p>
            <a:pPr marL="0" indent="0" algn="ctr">
              <a:buFontTx/>
              <a:buNone/>
              <a:defRPr/>
            </a:pPr>
            <a:endParaRPr lang="es-PA" sz="3600" b="1" dirty="0"/>
          </a:p>
          <a:p>
            <a:pPr marL="0" indent="0" algn="ctr">
              <a:buFontTx/>
              <a:buNone/>
              <a:defRPr/>
            </a:pPr>
            <a:endParaRPr lang="es-PA" sz="3600" dirty="0"/>
          </a:p>
          <a:p>
            <a:pPr>
              <a:defRPr/>
            </a:pP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6 CuadroTexto"/>
          <p:cNvSpPr txBox="1"/>
          <p:nvPr/>
        </p:nvSpPr>
        <p:spPr>
          <a:xfrm>
            <a:off x="2267744" y="193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0070C0"/>
                </a:solidFill>
                <a:latin typeface="Arial Black" pitchFamily="34" charset="0"/>
              </a:rPr>
              <a:t>VINCENTIAN FAMILY</a:t>
            </a:r>
          </a:p>
          <a:p>
            <a:pPr algn="ctr"/>
            <a:r>
              <a:rPr lang="es-PA" sz="2800" b="1" dirty="0">
                <a:solidFill>
                  <a:srgbClr val="0070C0"/>
                </a:solidFill>
                <a:latin typeface="Arial Black" pitchFamily="34" charset="0"/>
              </a:rPr>
              <a:t>COLON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46092684"/>
              </p:ext>
            </p:extLst>
          </p:nvPr>
        </p:nvGraphicFramePr>
        <p:xfrm>
          <a:off x="1524000" y="1196752"/>
          <a:ext cx="7368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Proceso alternativo"/>
          <p:cNvSpPr/>
          <p:nvPr/>
        </p:nvSpPr>
        <p:spPr>
          <a:xfrm>
            <a:off x="2483768" y="1254152"/>
            <a:ext cx="1872208" cy="5690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err="1">
                <a:latin typeface="Arial Black" pitchFamily="34" charset="0"/>
              </a:rPr>
              <a:t>Advisor</a:t>
            </a:r>
            <a:endParaRPr lang="es-PA" dirty="0">
              <a:latin typeface="Arial Black" pitchFamily="34" charset="0"/>
            </a:endParaRPr>
          </a:p>
          <a:p>
            <a:pPr algn="ctr"/>
            <a:r>
              <a:rPr lang="es-PA" sz="1000" dirty="0">
                <a:latin typeface="Arial Black" pitchFamily="34" charset="0"/>
              </a:rPr>
              <a:t>Sr. Carolina Solórzano</a:t>
            </a:r>
          </a:p>
          <a:p>
            <a:pPr algn="ctr"/>
            <a:r>
              <a:rPr lang="es-PA" sz="1050" dirty="0">
                <a:latin typeface="Arial Black" pitchFamily="34" charset="0"/>
              </a:rPr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63386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2 CuadroTexto"/>
          <p:cNvSpPr txBox="1"/>
          <p:nvPr/>
        </p:nvSpPr>
        <p:spPr>
          <a:xfrm>
            <a:off x="2771800" y="301482"/>
            <a:ext cx="5697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err="1">
                <a:solidFill>
                  <a:srgbClr val="1E04BC"/>
                </a:solidFill>
                <a:latin typeface="Lucida Calligraphy" pitchFamily="66" charset="0"/>
              </a:rPr>
              <a:t>Sharing</a:t>
            </a:r>
            <a:r>
              <a:rPr lang="es-PA" sz="2400" b="1" dirty="0">
                <a:solidFill>
                  <a:srgbClr val="1E04BC"/>
                </a:solidFill>
                <a:latin typeface="Lucida Calligraphy" pitchFamily="66" charset="0"/>
              </a:rPr>
              <a:t> </a:t>
            </a:r>
            <a:r>
              <a:rPr lang="es-PA" sz="2400" b="1" dirty="0" err="1">
                <a:solidFill>
                  <a:srgbClr val="1E04BC"/>
                </a:solidFill>
                <a:latin typeface="Lucida Calligraphy" pitchFamily="66" charset="0"/>
              </a:rPr>
              <a:t>Formation</a:t>
            </a:r>
            <a:r>
              <a:rPr lang="es-PA" sz="2400" b="1" dirty="0">
                <a:solidFill>
                  <a:srgbClr val="1E04BC"/>
                </a:solidFill>
                <a:latin typeface="Lucida Calligraphy" pitchFamily="66" charset="0"/>
              </a:rPr>
              <a:t> </a:t>
            </a:r>
            <a:r>
              <a:rPr lang="es-PA" sz="2400" b="1" dirty="0" err="1">
                <a:solidFill>
                  <a:srgbClr val="1E04BC"/>
                </a:solidFill>
                <a:latin typeface="Lucida Calligraphy" pitchFamily="66" charset="0"/>
              </a:rPr>
              <a:t>Themes</a:t>
            </a:r>
            <a:r>
              <a:rPr lang="es-PA" sz="2400" b="1" dirty="0">
                <a:solidFill>
                  <a:srgbClr val="1E04BC"/>
                </a:solidFill>
                <a:latin typeface="Lucida Calligraphy" pitchFamily="66" charset="0"/>
              </a:rPr>
              <a:t> </a:t>
            </a:r>
          </a:p>
          <a:p>
            <a:pPr algn="ctr"/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November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 16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25" y="1404834"/>
            <a:ext cx="3522655" cy="39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162436" y="5708478"/>
            <a:ext cx="569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Collaborating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 in </a:t>
            </a:r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the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 </a:t>
            </a:r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Diocesan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 </a:t>
            </a:r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Major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 </a:t>
            </a:r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Seminary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, San </a:t>
            </a:r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Jose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, </a:t>
            </a:r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Panama</a:t>
            </a:r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547" y="4150229"/>
            <a:ext cx="2638687" cy="14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291" y="3105728"/>
            <a:ext cx="2717092" cy="138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2490" y="1684017"/>
            <a:ext cx="24066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35795" y="574812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>
                <a:solidFill>
                  <a:srgbClr val="00B050"/>
                </a:solidFill>
                <a:latin typeface="Bernard MT Condensed" pitchFamily="18" charset="0"/>
              </a:rPr>
              <a:t>DC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99814" y="1468512"/>
            <a:ext cx="817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dirty="0">
                <a:solidFill>
                  <a:srgbClr val="00B050"/>
                </a:solidFill>
                <a:latin typeface="Bernard MT Condensed" pitchFamily="18" charset="0"/>
              </a:rPr>
              <a:t>VMY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162436" y="4115629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dirty="0">
                <a:solidFill>
                  <a:srgbClr val="00B050"/>
                </a:solidFill>
                <a:latin typeface="Bernard MT Condensed" pitchFamily="18" charset="0"/>
              </a:rPr>
              <a:t>AIC</a:t>
            </a:r>
          </a:p>
        </p:txBody>
      </p:sp>
    </p:spTree>
    <p:extLst>
      <p:ext uri="{BB962C8B-B14F-4D97-AF65-F5344CB8AC3E}">
        <p14:creationId xmlns:p14="http://schemas.microsoft.com/office/powerpoint/2010/main" val="193449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" grpId="0"/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82" y="1301022"/>
            <a:ext cx="3407701" cy="340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45" y="3302597"/>
            <a:ext cx="3219909" cy="32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1888109">
            <a:off x="5504825" y="159203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err="1">
                <a:solidFill>
                  <a:srgbClr val="00B050"/>
                </a:solidFill>
                <a:latin typeface="Bernard MT Condensed" pitchFamily="18" charset="0"/>
              </a:rPr>
              <a:t>Team</a:t>
            </a:r>
            <a:endParaRPr lang="es-PA" sz="3600" b="1" dirty="0">
              <a:solidFill>
                <a:srgbClr val="00B050"/>
              </a:solidFill>
              <a:latin typeface="Bernard MT Condensed" pitchFamily="18" charset="0"/>
            </a:endParaRPr>
          </a:p>
          <a:p>
            <a:pPr algn="ctr"/>
            <a:r>
              <a:rPr lang="es-PA" sz="3600" b="1" dirty="0" err="1">
                <a:solidFill>
                  <a:srgbClr val="00B050"/>
                </a:solidFill>
                <a:latin typeface="Bernard MT Condensed" pitchFamily="18" charset="0"/>
              </a:rPr>
              <a:t>Work</a:t>
            </a:r>
            <a:endParaRPr lang="es-PA" sz="3600" b="1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 rot="19850798">
            <a:off x="2958920" y="5332933"/>
            <a:ext cx="24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err="1">
                <a:solidFill>
                  <a:srgbClr val="00B050"/>
                </a:solidFill>
                <a:latin typeface="Bernard MT Condensed" pitchFamily="18" charset="0"/>
              </a:rPr>
              <a:t>Fraternity</a:t>
            </a:r>
            <a:endParaRPr lang="es-PA" sz="3600" b="1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60948" y="216136"/>
            <a:ext cx="476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>
                <a:solidFill>
                  <a:srgbClr val="0070C0"/>
                </a:solidFill>
                <a:latin typeface="Showcard Gothic" pitchFamily="82" charset="0"/>
              </a:rPr>
              <a:t>VINCENTIAN FAMILY ENCOUNTER </a:t>
            </a:r>
            <a:r>
              <a:rPr lang="es-PA" sz="2000" dirty="0" smtClean="0">
                <a:solidFill>
                  <a:srgbClr val="0070C0"/>
                </a:solidFill>
                <a:latin typeface="Showcard Gothic" pitchFamily="82" charset="0"/>
              </a:rPr>
              <a:t>COLON</a:t>
            </a:r>
            <a:endParaRPr lang="es-PA" sz="2000" dirty="0">
              <a:solidFill>
                <a:srgbClr val="0070C0"/>
              </a:solidFill>
              <a:latin typeface="Showcard Gothic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777164" y="968590"/>
            <a:ext cx="18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b="1" dirty="0" err="1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es-PA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17th</a:t>
            </a:r>
          </a:p>
        </p:txBody>
      </p:sp>
    </p:spTree>
    <p:extLst>
      <p:ext uri="{BB962C8B-B14F-4D97-AF65-F5344CB8AC3E}">
        <p14:creationId xmlns:p14="http://schemas.microsoft.com/office/powerpoint/2010/main" val="422983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pSp>
        <p:nvGrpSpPr>
          <p:cNvPr id="9" name="6 Grupo"/>
          <p:cNvGrpSpPr/>
          <p:nvPr/>
        </p:nvGrpSpPr>
        <p:grpSpPr>
          <a:xfrm>
            <a:off x="3110632" y="1837844"/>
            <a:ext cx="4546600" cy="4019449"/>
            <a:chOff x="0" y="0"/>
            <a:chExt cx="4546600" cy="4019449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00"/>
              <a:ext cx="4546600" cy="318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2 Cuadro de texto"/>
            <p:cNvSpPr txBox="1"/>
            <p:nvPr/>
          </p:nvSpPr>
          <p:spPr>
            <a:xfrm>
              <a:off x="406400" y="0"/>
              <a:ext cx="3108030" cy="6920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3600" b="1" dirty="0">
                  <a:ln w="17780" cap="flat" cmpd="sng" algn="ctr">
                    <a:solidFill>
                      <a:srgbClr val="FFFFFF"/>
                    </a:solidFill>
                    <a:prstDash val="solid"/>
                    <a:miter lim="0"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alibri"/>
                  <a:ea typeface="Calibri"/>
                  <a:cs typeface="Times New Roman"/>
                </a:rPr>
                <a:t> Musical Palace</a:t>
              </a:r>
              <a:endParaRPr lang="es-P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3 Cuadro de texto"/>
            <p:cNvSpPr txBox="1"/>
            <p:nvPr/>
          </p:nvSpPr>
          <p:spPr>
            <a:xfrm>
              <a:off x="504413" y="3327400"/>
              <a:ext cx="3651449" cy="6920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3600" b="1" dirty="0" err="1">
                  <a:ln w="17780" cap="flat" cmpd="sng" algn="ctr">
                    <a:solidFill>
                      <a:srgbClr val="FFFFFF"/>
                    </a:solidFill>
                    <a:prstDash val="solid"/>
                    <a:miter lim="0"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alibri"/>
                  <a:ea typeface="Calibri"/>
                  <a:cs typeface="Times New Roman"/>
                </a:rPr>
                <a:t>Miraculous</a:t>
              </a:r>
              <a:r>
                <a:rPr lang="es-ES" sz="3600" b="1" dirty="0">
                  <a:ln w="17780" cap="flat" cmpd="sng" algn="ctr">
                    <a:solidFill>
                      <a:srgbClr val="FFFFFF"/>
                    </a:solidFill>
                    <a:prstDash val="solid"/>
                    <a:miter lim="0"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alibri"/>
                  <a:ea typeface="Calibri"/>
                  <a:cs typeface="Times New Roman"/>
                </a:rPr>
                <a:t> </a:t>
              </a:r>
              <a:r>
                <a:rPr lang="es-ES" sz="3600" b="1" dirty="0" err="1">
                  <a:ln w="17780" cap="flat" cmpd="sng" algn="ctr">
                    <a:solidFill>
                      <a:srgbClr val="FFFFFF"/>
                    </a:solidFill>
                    <a:prstDash val="solid"/>
                    <a:miter lim="0"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alibri"/>
                  <a:ea typeface="Calibri"/>
                  <a:cs typeface="Times New Roman"/>
                </a:rPr>
                <a:t>Medal</a:t>
              </a:r>
              <a:endParaRPr lang="es-P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3" name="12 Imagen" descr="C:\Users\SRAAMP~1\AppData\Local\Temp\Rar$DIa0.902\IMG-20151116-WA000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00" y="1257300"/>
              <a:ext cx="558800" cy="82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2915816" y="404664"/>
            <a:ext cx="433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err="1">
                <a:solidFill>
                  <a:srgbClr val="0070C0"/>
                </a:solidFill>
                <a:latin typeface="Lucida Calligraphy" pitchFamily="66" charset="0"/>
              </a:rPr>
              <a:t>Vincentian</a:t>
            </a:r>
            <a:r>
              <a:rPr lang="es-PA" sz="2400" b="1" dirty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s-PA" sz="2400" b="1" dirty="0" err="1">
                <a:solidFill>
                  <a:srgbClr val="0070C0"/>
                </a:solidFill>
                <a:latin typeface="Lucida Calligraphy" pitchFamily="66" charset="0"/>
              </a:rPr>
              <a:t>Family</a:t>
            </a:r>
            <a:r>
              <a:rPr lang="es-PA" sz="2400" b="1" dirty="0">
                <a:solidFill>
                  <a:srgbClr val="0070C0"/>
                </a:solidFill>
                <a:latin typeface="Lucida Calligraphy" pitchFamily="66" charset="0"/>
              </a:rPr>
              <a:t> Project:</a:t>
            </a:r>
          </a:p>
        </p:txBody>
      </p:sp>
    </p:spTree>
    <p:extLst>
      <p:ext uri="{BB962C8B-B14F-4D97-AF65-F5344CB8AC3E}">
        <p14:creationId xmlns:p14="http://schemas.microsoft.com/office/powerpoint/2010/main" val="214486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pSp>
        <p:nvGrpSpPr>
          <p:cNvPr id="9" name="8 Grupo"/>
          <p:cNvGrpSpPr/>
          <p:nvPr/>
        </p:nvGrpSpPr>
        <p:grpSpPr>
          <a:xfrm>
            <a:off x="1881578" y="1412776"/>
            <a:ext cx="6607519" cy="4064020"/>
            <a:chOff x="47304" y="0"/>
            <a:chExt cx="6048695" cy="4064020"/>
          </a:xfrm>
          <a:scene3d>
            <a:camera prst="orthographicFront"/>
            <a:lightRig rig="flat" dir="t"/>
          </a:scene3d>
        </p:grpSpPr>
        <p:sp>
          <p:nvSpPr>
            <p:cNvPr id="10" name="9 Elipse"/>
            <p:cNvSpPr/>
            <p:nvPr/>
          </p:nvSpPr>
          <p:spPr>
            <a:xfrm>
              <a:off x="47304" y="0"/>
              <a:ext cx="6048695" cy="406402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933115" y="595162"/>
              <a:ext cx="4277073" cy="28736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A" sz="6500" kern="1200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2843808" y="2439606"/>
            <a:ext cx="5417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800" dirty="0">
                <a:latin typeface="Berlin Sans FB" pitchFamily="34" charset="0"/>
              </a:rPr>
              <a:t>Centers of Cultural </a:t>
            </a:r>
            <a:r>
              <a:rPr lang="es-PA" sz="2800" dirty="0" err="1">
                <a:latin typeface="Berlin Sans FB" pitchFamily="34" charset="0"/>
              </a:rPr>
              <a:t>Formation</a:t>
            </a:r>
            <a:r>
              <a:rPr lang="es-PA" sz="2800" dirty="0">
                <a:latin typeface="Berlin Sans FB" pitchFamily="34" charset="0"/>
              </a:rPr>
              <a:t> </a:t>
            </a:r>
          </a:p>
          <a:p>
            <a:r>
              <a:rPr lang="es-PA" sz="2800" dirty="0" err="1">
                <a:latin typeface="Berlin Sans FB" pitchFamily="34" charset="0"/>
              </a:rPr>
              <a:t>which</a:t>
            </a:r>
            <a:r>
              <a:rPr lang="es-PA" sz="2800" dirty="0">
                <a:latin typeface="Berlin Sans FB" pitchFamily="34" charset="0"/>
              </a:rPr>
              <a:t> </a:t>
            </a:r>
            <a:r>
              <a:rPr lang="es-PA" sz="2800" dirty="0" err="1">
                <a:latin typeface="Berlin Sans FB" pitchFamily="34" charset="0"/>
              </a:rPr>
              <a:t>services</a:t>
            </a:r>
            <a:r>
              <a:rPr lang="es-PA" sz="2800" dirty="0">
                <a:latin typeface="Berlin Sans FB" pitchFamily="34" charset="0"/>
              </a:rPr>
              <a:t> </a:t>
            </a:r>
            <a:r>
              <a:rPr lang="es-PA" sz="2800" dirty="0" err="1">
                <a:latin typeface="Berlin Sans FB" pitchFamily="34" charset="0"/>
              </a:rPr>
              <a:t>children</a:t>
            </a:r>
            <a:r>
              <a:rPr lang="es-PA" sz="2800" dirty="0">
                <a:latin typeface="Berlin Sans FB" pitchFamily="34" charset="0"/>
              </a:rPr>
              <a:t> and </a:t>
            </a:r>
            <a:r>
              <a:rPr lang="es-PA" sz="2800" dirty="0" err="1">
                <a:latin typeface="Berlin Sans FB" pitchFamily="34" charset="0"/>
              </a:rPr>
              <a:t>teenagers</a:t>
            </a:r>
            <a:r>
              <a:rPr lang="es-PA" sz="2800" dirty="0">
                <a:latin typeface="Berlin Sans FB" pitchFamily="34" charset="0"/>
              </a:rPr>
              <a:t>  </a:t>
            </a:r>
            <a:r>
              <a:rPr lang="es-PA" sz="2800" dirty="0" err="1">
                <a:latin typeface="Berlin Sans FB" pitchFamily="34" charset="0"/>
              </a:rPr>
              <a:t>residing</a:t>
            </a:r>
            <a:r>
              <a:rPr lang="es-PA" sz="2800" dirty="0">
                <a:latin typeface="Berlin Sans FB" pitchFamily="34" charset="0"/>
              </a:rPr>
              <a:t> in Colon and </a:t>
            </a:r>
            <a:r>
              <a:rPr lang="es-PA" sz="2800" dirty="0" err="1">
                <a:latin typeface="Berlin Sans FB" pitchFamily="34" charset="0"/>
              </a:rPr>
              <a:t>the</a:t>
            </a:r>
            <a:r>
              <a:rPr lang="es-PA" sz="2800" dirty="0">
                <a:latin typeface="Berlin Sans FB" pitchFamily="34" charset="0"/>
              </a:rPr>
              <a:t> </a:t>
            </a:r>
            <a:r>
              <a:rPr lang="es-PA" sz="2800" dirty="0" err="1">
                <a:latin typeface="Berlin Sans FB" pitchFamily="34" charset="0"/>
              </a:rPr>
              <a:t>surrounding</a:t>
            </a:r>
            <a:r>
              <a:rPr lang="es-PA" sz="2800" dirty="0">
                <a:latin typeface="Berlin Sans FB" pitchFamily="34" charset="0"/>
              </a:rPr>
              <a:t> áreas.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953090" y="37842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0070C0"/>
                </a:solidFill>
                <a:latin typeface="Arial Black" pitchFamily="34" charset="0"/>
              </a:rPr>
              <a:t>MUSICAL PALACE</a:t>
            </a:r>
          </a:p>
        </p:txBody>
      </p:sp>
    </p:spTree>
    <p:extLst>
      <p:ext uri="{BB962C8B-B14F-4D97-AF65-F5344CB8AC3E}">
        <p14:creationId xmlns:p14="http://schemas.microsoft.com/office/powerpoint/2010/main" val="174841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CuadroTexto"/>
          <p:cNvSpPr txBox="1"/>
          <p:nvPr/>
        </p:nvSpPr>
        <p:spPr>
          <a:xfrm>
            <a:off x="2953090" y="37842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0070C0"/>
                </a:solidFill>
                <a:latin typeface="Arial Black" pitchFamily="34" charset="0"/>
              </a:rPr>
              <a:t>MUSICAL PALACE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95736" y="1700808"/>
            <a:ext cx="612068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3200" dirty="0">
                <a:latin typeface="Arial Black" pitchFamily="34" charset="0"/>
              </a:rPr>
              <a:t>Instruments are </a:t>
            </a:r>
            <a:r>
              <a:rPr lang="es-PA" sz="3200" dirty="0" err="1">
                <a:latin typeface="Arial Black" pitchFamily="34" charset="0"/>
              </a:rPr>
              <a:t>available</a:t>
            </a:r>
            <a:endParaRPr lang="es-PA" sz="3200" dirty="0">
              <a:latin typeface="Arial Black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5776" y="3664532"/>
            <a:ext cx="612068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3200" dirty="0" err="1">
                <a:latin typeface="Arial Black" pitchFamily="34" charset="0"/>
              </a:rPr>
              <a:t>Volunteers</a:t>
            </a:r>
            <a:r>
              <a:rPr lang="es-PA" sz="3200" dirty="0">
                <a:latin typeface="Arial Black" pitchFamily="34" charset="0"/>
              </a:rPr>
              <a:t>/</a:t>
            </a:r>
            <a:r>
              <a:rPr lang="es-PA" sz="3200" dirty="0" err="1">
                <a:latin typeface="Arial Black" pitchFamily="34" charset="0"/>
              </a:rPr>
              <a:t>Instructors</a:t>
            </a:r>
            <a:endParaRPr lang="es-PA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1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CuadroTexto"/>
          <p:cNvSpPr txBox="1"/>
          <p:nvPr/>
        </p:nvSpPr>
        <p:spPr>
          <a:xfrm>
            <a:off x="2953090" y="260648"/>
            <a:ext cx="4787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>
                <a:solidFill>
                  <a:srgbClr val="1E04BC"/>
                </a:solidFill>
                <a:latin typeface="Arial Black" pitchFamily="34" charset="0"/>
              </a:rPr>
              <a:t>INAUGURATION</a:t>
            </a:r>
            <a:r>
              <a:rPr lang="es-PA" sz="28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es-PA" sz="2800" b="1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es-PA" sz="2800" b="1" dirty="0">
                <a:solidFill>
                  <a:srgbClr val="0070C0"/>
                </a:solidFill>
                <a:latin typeface="Arial Black" pitchFamily="34" charset="0"/>
              </a:rPr>
              <a:t>MUSICAL PALACE</a:t>
            </a:r>
          </a:p>
          <a:p>
            <a:pPr algn="ctr"/>
            <a:r>
              <a:rPr lang="es-PA" sz="2400" b="1" dirty="0" err="1">
                <a:solidFill>
                  <a:srgbClr val="0070C0"/>
                </a:solidFill>
                <a:latin typeface="Arial Black" pitchFamily="34" charset="0"/>
              </a:rPr>
              <a:t>November</a:t>
            </a:r>
            <a:r>
              <a:rPr lang="es-PA" sz="2400" b="1" dirty="0">
                <a:solidFill>
                  <a:srgbClr val="0070C0"/>
                </a:solidFill>
                <a:latin typeface="Arial Black" pitchFamily="34" charset="0"/>
              </a:rPr>
              <a:t> 27</a:t>
            </a:r>
          </a:p>
        </p:txBody>
      </p:sp>
      <p:sp>
        <p:nvSpPr>
          <p:cNvPr id="3" name="2 Rectángulo"/>
          <p:cNvSpPr/>
          <p:nvPr/>
        </p:nvSpPr>
        <p:spPr>
          <a:xfrm rot="20056173">
            <a:off x="1945444" y="1675182"/>
            <a:ext cx="1672647" cy="5110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1400" dirty="0" err="1">
                <a:latin typeface="Arial Black" pitchFamily="34" charset="0"/>
              </a:rPr>
              <a:t>Religious</a:t>
            </a:r>
            <a:r>
              <a:rPr lang="es-PA" sz="1400" dirty="0">
                <a:latin typeface="Arial Black" pitchFamily="34" charset="0"/>
              </a:rPr>
              <a:t> </a:t>
            </a:r>
            <a:r>
              <a:rPr lang="es-PA" sz="1400" dirty="0" err="1">
                <a:latin typeface="Arial Black" pitchFamily="34" charset="0"/>
              </a:rPr>
              <a:t>Invocation</a:t>
            </a:r>
            <a:endParaRPr lang="es-PA" sz="1400" dirty="0">
              <a:latin typeface="Arial Black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751532" y="1859988"/>
            <a:ext cx="7196098" cy="4644432"/>
            <a:chOff x="1751532" y="1859988"/>
            <a:chExt cx="7196098" cy="4644432"/>
          </a:xfrm>
        </p:grpSpPr>
        <p:pic>
          <p:nvPicPr>
            <p:cNvPr id="1026" name="Picture 2" descr="C:\Users\San Vicente\Pictures\Inaguración del Palacio Musical\20151127_15275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648" y="1859988"/>
              <a:ext cx="1369828" cy="236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an Vicente\Pictures\Inaguración del Palacio Musical\20151127_15283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32" y="2617212"/>
              <a:ext cx="2403116" cy="180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San Vicente\Pictures\Inaguración del Palacio Musical\20151127_15315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476" y="1870118"/>
              <a:ext cx="1711320" cy="206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San Vicente\Pictures\Inaguración del Palacio Musical\20151127_15324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95" y="4198667"/>
              <a:ext cx="2130081" cy="224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an Vicente\Pictures\Inaguración del Palacio Musical\20151127_15332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476" y="3933055"/>
              <a:ext cx="3423154" cy="257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San Vicente\Pictures\Inaguración del Palacio Musical\20151127_15361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883956"/>
              <a:ext cx="2130230" cy="204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San Vicente\Pictures\Inaguración del Palacio Musical\20151127_15280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32" y="4198667"/>
              <a:ext cx="1642863" cy="224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04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CuadroTexto"/>
          <p:cNvSpPr txBox="1"/>
          <p:nvPr/>
        </p:nvSpPr>
        <p:spPr>
          <a:xfrm rot="20432537">
            <a:off x="2037387" y="521587"/>
            <a:ext cx="2435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b="1" dirty="0" smtClean="0">
                <a:solidFill>
                  <a:srgbClr val="1E04BC"/>
                </a:solidFill>
                <a:latin typeface="Arial Black" pitchFamily="34" charset="0"/>
              </a:rPr>
              <a:t>INAUGURATION</a:t>
            </a:r>
            <a:r>
              <a:rPr lang="es-PA" sz="14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es-PA" sz="1400" b="1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es-PA" sz="1400" b="1" dirty="0">
                <a:solidFill>
                  <a:srgbClr val="0070C0"/>
                </a:solidFill>
                <a:latin typeface="Arial Black" pitchFamily="34" charset="0"/>
              </a:rPr>
              <a:t>MUSICAL PALACE</a:t>
            </a:r>
          </a:p>
          <a:p>
            <a:pPr algn="ctr"/>
            <a:r>
              <a:rPr lang="es-PA" sz="1400" b="1" dirty="0">
                <a:solidFill>
                  <a:srgbClr val="0070C0"/>
                </a:solidFill>
                <a:latin typeface="Arial Black" pitchFamily="34" charset="0"/>
              </a:rPr>
              <a:t>Noviembre 27</a:t>
            </a:r>
          </a:p>
        </p:txBody>
      </p:sp>
      <p:pic>
        <p:nvPicPr>
          <p:cNvPr id="2" name="Picture 2" descr="C:\Users\San Vicente\Pictures\Inaguración del Palacio Musical\20151127_154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13" y="1530579"/>
            <a:ext cx="2996745" cy="24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n Vicente\Pictures\Inaguración del Palacio Musical\20151127_155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36" y="4005502"/>
            <a:ext cx="2091889" cy="25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an Vicente\Pictures\Inaguración del Palacio Musical\20151127_155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24" y="968521"/>
            <a:ext cx="2051356" cy="303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an Vicente\Pictures\Inaguración del Palacio Musical\20151127_1559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5" y="968520"/>
            <a:ext cx="2088232" cy="30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 rot="19947633">
            <a:off x="1958536" y="2021344"/>
            <a:ext cx="170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Ribbon</a:t>
            </a:r>
            <a:r>
              <a:rPr lang="es-PA" sz="1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PA" sz="1400" b="1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cutting</a:t>
            </a:r>
            <a:endParaRPr lang="es-PA" sz="1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Picture 6" descr="C:\Users\San Vicente\Pictures\Inaguración del Palacio Musical\20151127_1605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24" y="4005502"/>
            <a:ext cx="2540811" cy="25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San Vicente\Pictures\Inaguración del Palacio Musical\IMG-20151128-WA0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4" y="4006708"/>
            <a:ext cx="3096345" cy="25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 rot="1319200">
            <a:off x="6102721" y="1376691"/>
            <a:ext cx="196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Marian dance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526734" y="4041023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Distribution</a:t>
            </a:r>
            <a:r>
              <a:rPr lang="es-PA" sz="1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PA" sz="1600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instruments</a:t>
            </a:r>
            <a:endParaRPr lang="es-PA" sz="1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CuadroTexto"/>
          <p:cNvSpPr txBox="1"/>
          <p:nvPr/>
        </p:nvSpPr>
        <p:spPr>
          <a:xfrm rot="19947633">
            <a:off x="1357411" y="4295709"/>
            <a:ext cx="170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 err="1">
                <a:solidFill>
                  <a:srgbClr val="1E04BC"/>
                </a:solidFill>
                <a:latin typeface="Aharoni" pitchFamily="2" charset="-79"/>
                <a:cs typeface="Aharoni" pitchFamily="2" charset="-79"/>
              </a:rPr>
              <a:t>Words</a:t>
            </a:r>
            <a:r>
              <a:rPr lang="es-PA" sz="1400" b="1" dirty="0">
                <a:solidFill>
                  <a:srgbClr val="1E04BC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PA" sz="1400" b="1" dirty="0" err="1">
                <a:solidFill>
                  <a:srgbClr val="1E04BC"/>
                </a:solidFill>
                <a:latin typeface="Aharoni" pitchFamily="2" charset="-79"/>
                <a:cs typeface="Aharoni" pitchFamily="2" charset="-79"/>
              </a:rPr>
              <a:t>encouragement</a:t>
            </a:r>
            <a:endParaRPr lang="es-PA" sz="1400" b="1" dirty="0">
              <a:solidFill>
                <a:srgbClr val="1E04BC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136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Marcador de contenido"/>
          <p:cNvSpPr>
            <a:spLocks noGrp="1"/>
          </p:cNvSpPr>
          <p:nvPr>
            <p:ph idx="1"/>
          </p:nvPr>
        </p:nvSpPr>
        <p:spPr bwMode="auto">
          <a:xfrm>
            <a:off x="2195736" y="1600200"/>
            <a:ext cx="649106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PA" altLang="es-PA" dirty="0"/>
              <a:t>                   </a:t>
            </a:r>
          </a:p>
          <a:p>
            <a:pPr eaLnBrk="1" hangingPunct="1">
              <a:buFontTx/>
              <a:buNone/>
            </a:pPr>
            <a:r>
              <a:rPr lang="es-PA" altLang="es-PA" dirty="0"/>
              <a:t>                    </a:t>
            </a:r>
          </a:p>
          <a:p>
            <a:pPr eaLnBrk="1" hangingPunct="1"/>
            <a:endParaRPr lang="es-PA" altLang="es-PA" dirty="0"/>
          </a:p>
        </p:txBody>
      </p:sp>
      <p:sp>
        <p:nvSpPr>
          <p:cNvPr id="3" name="2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http://www.sergiogemelli.com/wp-content/uploads/2015/05/gracias-Gemell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76464" cy="255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301">
            <a:off x="2358186" y="936650"/>
            <a:ext cx="3866814" cy="2317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1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171451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000364" y="500042"/>
            <a:ext cx="4786346" cy="431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Vincentian</a:t>
            </a:r>
            <a:r>
              <a:rPr lang="es-PA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s-PA" sz="36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Family</a:t>
            </a:r>
            <a:endParaRPr lang="es-PA" sz="36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6248" y="1357298"/>
            <a:ext cx="2022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Web page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 www.famvin.org</a:t>
            </a:r>
            <a:endParaRPr lang="es-PA" dirty="0">
              <a:solidFill>
                <a:srgbClr val="C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P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rc_mi" descr="http://i2.wp.com/famvin.org/es/files/2015/05/logo-famvin-spanish2015.png?resize=350%2C200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643051"/>
            <a:ext cx="192881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www.hijasdelacaridad.net/fotos/compania_1_0clip_image002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286116" y="3286124"/>
            <a:ext cx="4071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500694" y="5572140"/>
            <a:ext cx="19304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St. </a:t>
            </a:r>
            <a:r>
              <a:rPr lang="es-PA" sz="3600" kern="10" spc="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Louise</a:t>
            </a:r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 de </a:t>
            </a:r>
            <a:r>
              <a:rPr lang="es-PA" sz="3600" kern="10" spc="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Marillac</a:t>
            </a:r>
            <a:endParaRPr lang="es-PA" sz="3600" kern="10" spc="0" dirty="0">
              <a:ln w="12700">
                <a:solidFill>
                  <a:srgbClr val="0070C0"/>
                </a:solidFill>
                <a:round/>
                <a:headEnd/>
                <a:tailEnd/>
              </a:ln>
              <a:solidFill>
                <a:srgbClr val="046CC2"/>
              </a:solidFill>
              <a:effectLst/>
              <a:latin typeface="Arial Black"/>
            </a:endParaRPr>
          </a:p>
          <a:p>
            <a:pPr algn="ctr" rtl="0"/>
            <a:r>
              <a:rPr lang="es-PA" sz="3600" kern="10" spc="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March</a:t>
            </a:r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 15, 1660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286116" y="5572140"/>
            <a:ext cx="1851025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St. </a:t>
            </a:r>
            <a:r>
              <a:rPr lang="es-PA" sz="3600" kern="1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Vincent</a:t>
            </a:r>
            <a:r>
              <a:rPr lang="es-PA" sz="3600" kern="1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 de Paul</a:t>
            </a:r>
            <a:endParaRPr lang="es-PA" sz="3600" kern="10" spc="0" dirty="0">
              <a:ln w="12700">
                <a:solidFill>
                  <a:srgbClr val="0070C0"/>
                </a:solidFill>
                <a:round/>
                <a:headEnd/>
                <a:tailEnd/>
              </a:ln>
              <a:solidFill>
                <a:srgbClr val="046CC2"/>
              </a:solidFill>
              <a:effectLst/>
              <a:latin typeface="Arial Black"/>
            </a:endParaRPr>
          </a:p>
          <a:p>
            <a:pPr algn="ctr" rtl="0"/>
            <a:r>
              <a:rPr lang="es-PA" sz="3600" kern="10" spc="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September</a:t>
            </a:r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 27, 1660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232888" y="2714175"/>
            <a:ext cx="4125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solidFill>
                  <a:srgbClr val="0070C0"/>
                </a:solidFill>
                <a:latin typeface="Algerian" pitchFamily="82" charset="0"/>
              </a:rPr>
              <a:t>OUR </a:t>
            </a:r>
            <a:r>
              <a:rPr lang="es-PA" sz="2800" b="1" dirty="0" smtClean="0">
                <a:solidFill>
                  <a:srgbClr val="0070C0"/>
                </a:solidFill>
                <a:latin typeface="Algerian" pitchFamily="82" charset="0"/>
              </a:rPr>
              <a:t>FOUNDERS</a:t>
            </a:r>
            <a:endParaRPr lang="es-PA" sz="2800" b="1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4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171451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000364" y="500042"/>
            <a:ext cx="4786346" cy="431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Vincentian</a:t>
            </a:r>
            <a:r>
              <a:rPr lang="es-PA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s-PA" sz="36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Family</a:t>
            </a:r>
            <a:endParaRPr lang="es-PA" sz="36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6248" y="1357298"/>
            <a:ext cx="2022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Web page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 www.famvin.org</a:t>
            </a:r>
            <a:endParaRPr lang="es-PA" dirty="0">
              <a:solidFill>
                <a:srgbClr val="C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P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rc_mi" descr="http://i2.wp.com/famvin.org/es/files/2015/05/logo-famvin-spanish2015.png?resize=350%2C200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643051"/>
            <a:ext cx="192881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2171328">
            <a:off x="7080425" y="4567433"/>
            <a:ext cx="1930400" cy="590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Mother</a:t>
            </a:r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 General</a:t>
            </a:r>
          </a:p>
          <a:p>
            <a:pPr algn="ctr" rtl="0"/>
            <a:r>
              <a:rPr lang="es-PA" sz="3600" kern="1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Kathleen</a:t>
            </a:r>
            <a:r>
              <a:rPr lang="es-PA" sz="3600" kern="1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 </a:t>
            </a:r>
            <a:r>
              <a:rPr lang="es-PA" sz="3600" kern="1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Appler</a:t>
            </a:r>
            <a:endParaRPr lang="es-PA" sz="3600" kern="10" spc="0" dirty="0">
              <a:ln w="12700">
                <a:solidFill>
                  <a:srgbClr val="0070C0"/>
                </a:solidFill>
                <a:round/>
                <a:headEnd/>
                <a:tailEnd/>
              </a:ln>
              <a:solidFill>
                <a:srgbClr val="046CC2"/>
              </a:solidFill>
              <a:effectLst/>
              <a:latin typeface="Arial Black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0034025">
            <a:off x="707788" y="4643313"/>
            <a:ext cx="2028918" cy="943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dirty="0" err="1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A7097E"/>
                </a:solidFill>
                <a:latin typeface="Arial Black"/>
              </a:rPr>
              <a:t>Father</a:t>
            </a:r>
            <a:r>
              <a:rPr lang="es-PA" sz="3600" kern="10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A7097E"/>
                </a:solidFill>
                <a:latin typeface="Arial Black"/>
              </a:rPr>
              <a:t> General </a:t>
            </a:r>
          </a:p>
          <a:p>
            <a:pPr algn="ctr" rtl="0"/>
            <a:r>
              <a:rPr lang="es-PA" sz="3600" kern="10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A7097E"/>
                </a:solidFill>
                <a:latin typeface="Arial Black"/>
              </a:rPr>
              <a:t>Gregory Gay</a:t>
            </a:r>
            <a:endParaRPr lang="es-PA" sz="3600" kern="10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A7097E"/>
              </a:solidFill>
              <a:effectLst/>
              <a:latin typeface="Arial Black"/>
            </a:endParaRPr>
          </a:p>
          <a:p>
            <a:pPr algn="ctr" rtl="0"/>
            <a:endParaRPr lang="es-PA" sz="3600" kern="10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A7097E"/>
              </a:solidFill>
              <a:effectLst/>
              <a:latin typeface="Arial Black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04653" y="2728752"/>
            <a:ext cx="602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 smtClean="0">
                <a:solidFill>
                  <a:srgbClr val="0070C0"/>
                </a:solidFill>
                <a:latin typeface="Algerian" pitchFamily="82" charset="0"/>
              </a:rPr>
              <a:t>Successors </a:t>
            </a:r>
            <a:r>
              <a:rPr lang="es-PA" sz="2800" b="1" dirty="0">
                <a:solidFill>
                  <a:srgbClr val="0070C0"/>
                </a:solidFill>
                <a:latin typeface="Algerian" pitchFamily="82" charset="0"/>
              </a:rPr>
              <a:t>of </a:t>
            </a:r>
            <a:r>
              <a:rPr lang="es-PA" sz="2800" b="1" dirty="0">
                <a:solidFill>
                  <a:srgbClr val="0070C0"/>
                </a:solidFill>
                <a:latin typeface="Algerian" pitchFamily="82" charset="0"/>
              </a:rPr>
              <a:t>V</a:t>
            </a:r>
            <a:r>
              <a:rPr lang="es-PA" sz="2800" b="1" dirty="0" smtClean="0">
                <a:solidFill>
                  <a:srgbClr val="0070C0"/>
                </a:solidFill>
                <a:latin typeface="Algerian" pitchFamily="82" charset="0"/>
              </a:rPr>
              <a:t>incent </a:t>
            </a:r>
            <a:r>
              <a:rPr lang="es-PA" sz="2800" b="1" dirty="0">
                <a:solidFill>
                  <a:srgbClr val="0070C0"/>
                </a:solidFill>
                <a:latin typeface="Algerian" pitchFamily="82" charset="0"/>
              </a:rPr>
              <a:t>and </a:t>
            </a:r>
            <a:r>
              <a:rPr lang="es-PA" sz="2800" b="1" dirty="0">
                <a:solidFill>
                  <a:srgbClr val="0070C0"/>
                </a:solidFill>
                <a:latin typeface="Algerian" pitchFamily="82" charset="0"/>
              </a:rPr>
              <a:t>L</a:t>
            </a:r>
            <a:r>
              <a:rPr lang="es-PA" sz="2800" b="1" dirty="0" smtClean="0">
                <a:solidFill>
                  <a:srgbClr val="0070C0"/>
                </a:solidFill>
                <a:latin typeface="Algerian" pitchFamily="82" charset="0"/>
              </a:rPr>
              <a:t>ouise </a:t>
            </a:r>
            <a:endParaRPr lang="es-PA" sz="28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5" name="Picture 2" descr="http://4.bp.blogspot.com/-fCUJp_gasYo/UMR-1K8XaBI/AAAAAAAABSo/QlUpBgfL6Hk/s1600/gregory_g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10" y="3374799"/>
            <a:ext cx="2188296" cy="30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dn1.famvin.org/es/files/2015/05/Sr-Kathleen-Appl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64" y="3374799"/>
            <a:ext cx="1938682" cy="29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irc_mi" descr="http://static.wixstatic.com/media/312aeb_2d80e558593e44bcb3bec22bd43db010.jpg_srz_325_220_85_22_0.50_1.20_0.00_jpg_srz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7" y="1571612"/>
            <a:ext cx="185738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famvinic.org/images/logos/escudo_cm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5001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misiones-populares.es/necesitotusmanos.org/wp-content/uploads/2013/10/escudo_hijas_caridad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214422"/>
            <a:ext cx="16935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somos.vicencianos.org/files/2011/04/jmv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071942"/>
            <a:ext cx="1928826" cy="195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es.ssvpglobal.org/extension/ayaline/design/ayaline/images/logo.pn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4000504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85918" y="3143248"/>
            <a:ext cx="242889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International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Association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Of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Charity</a:t>
            </a:r>
            <a:endParaRPr lang="es-PA" sz="36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4500562" y="3143248"/>
            <a:ext cx="242889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Congregation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of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theMission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7215206" y="3143248"/>
            <a:ext cx="1714480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Daughters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of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Charity</a:t>
            </a:r>
            <a:endParaRPr lang="es-PA" sz="36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2357422" y="6072206"/>
            <a:ext cx="257176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Vincentian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Marian</a:t>
            </a:r>
          </a:p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Youth</a:t>
            </a:r>
            <a:endParaRPr lang="es-PA" sz="36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5643570" y="6000768"/>
            <a:ext cx="242889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Vincent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de Paul</a:t>
            </a:r>
          </a:p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Society</a:t>
            </a:r>
            <a:endParaRPr lang="es-PA" sz="36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2786050" y="285728"/>
            <a:ext cx="507209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Branches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of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the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Vincentian</a:t>
            </a:r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Family</a:t>
            </a:r>
            <a:endParaRPr lang="es-PA" sz="36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In Colon </a:t>
            </a:r>
          </a:p>
        </p:txBody>
      </p:sp>
    </p:spTree>
    <p:extLst>
      <p:ext uri="{BB962C8B-B14F-4D97-AF65-F5344CB8AC3E}">
        <p14:creationId xmlns:p14="http://schemas.microsoft.com/office/powerpoint/2010/main" val="23267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5849888" cy="513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267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01643"/>
            <a:ext cx="601216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60948" y="404664"/>
            <a:ext cx="476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>
                <a:solidFill>
                  <a:srgbClr val="0070C0"/>
                </a:solidFill>
                <a:latin typeface="Showcard Gothic" pitchFamily="82" charset="0"/>
              </a:rPr>
              <a:t>VINCENTIAN </a:t>
            </a:r>
            <a:r>
              <a:rPr lang="es-PA" sz="3600" dirty="0" smtClean="0">
                <a:solidFill>
                  <a:srgbClr val="0070C0"/>
                </a:solidFill>
                <a:latin typeface="Showcard Gothic" pitchFamily="82" charset="0"/>
              </a:rPr>
              <a:t>FAMILY</a:t>
            </a:r>
            <a:r>
              <a:rPr lang="es-PA" sz="3600" dirty="0" smtClean="0">
                <a:solidFill>
                  <a:srgbClr val="0070C0"/>
                </a:solidFill>
                <a:latin typeface="Showcard Gothic" pitchFamily="82" charset="0"/>
              </a:rPr>
              <a:t> COLON</a:t>
            </a:r>
            <a:endParaRPr lang="es-PA" sz="3600" dirty="0">
              <a:solidFill>
                <a:srgbClr val="0070C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7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1 CuadroTexto"/>
          <p:cNvSpPr txBox="1"/>
          <p:nvPr/>
        </p:nvSpPr>
        <p:spPr>
          <a:xfrm>
            <a:off x="2143108" y="404664"/>
            <a:ext cx="6643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>
                <a:solidFill>
                  <a:srgbClr val="00B050"/>
                </a:solidFill>
                <a:latin typeface="Arial Black" pitchFamily="34" charset="0"/>
              </a:rPr>
              <a:t> 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Participating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in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the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National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Encounter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of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the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Vincentian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Family</a:t>
            </a:r>
            <a:endParaRPr lang="es-PA" sz="2400" dirty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Santiago de Veraguas</a:t>
            </a:r>
          </a:p>
          <a:p>
            <a:pPr algn="ctr"/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September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5, 2015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122232" y="2035880"/>
            <a:ext cx="6584697" cy="4570344"/>
            <a:chOff x="2122232" y="2035880"/>
            <a:chExt cx="6584697" cy="4570344"/>
          </a:xfrm>
        </p:grpSpPr>
        <p:pic>
          <p:nvPicPr>
            <p:cNvPr id="1026" name="Picture 2" descr="C:\Users\San Vicente\Pictures\Sor Carol. Personales\IMG-20150905-WA00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232" y="2035880"/>
              <a:ext cx="3105632" cy="232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an Vicente\Pictures\Sor Carol. Personales\IMG-20150905-WA00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864" y="2043715"/>
              <a:ext cx="1261798" cy="2159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7 Imagen" descr="C:\Users\San Vicente\AppData\Local\Microsoft\Windows\Temporary Internet Files\Content.Word\IMG-20151126-WA0016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957" y="4202749"/>
              <a:ext cx="1364705" cy="2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8 Imagen" descr="C:\Users\San Vicente\AppData\Local\Microsoft\Windows\Temporary Internet Files\Content.Word\IMG-20151126-WA0022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662" y="2043716"/>
              <a:ext cx="2217267" cy="2627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9 Imagen" descr="C:\Users\San Vicente\AppData\Local\Microsoft\Windows\Temporary Internet Files\Content.Word\IMG-20151126-WA0019.jp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232" y="4202749"/>
              <a:ext cx="3002725" cy="2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10 Imagen" descr="C:\Users\San Vicente\AppData\Local\Microsoft\Windows\Temporary Internet Files\Content.Word\IMG-20151126-WA0020.jp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662" y="4274992"/>
              <a:ext cx="2217266" cy="22987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8607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6" name="5 Imagen" descr="C:\Users\San Vicente\AppData\Local\Microsoft\Windows\Temporary Internet Files\Content.Word\IMG-20151125-WA00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45" y="1517905"/>
            <a:ext cx="1944216" cy="22725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131840" y="201612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0099FF"/>
                </a:solidFill>
                <a:latin typeface="Bernard MT Condensed" pitchFamily="18" charset="0"/>
              </a:rPr>
              <a:t>PROJECT: </a:t>
            </a:r>
          </a:p>
          <a:p>
            <a:pPr algn="ctr"/>
            <a:r>
              <a:rPr lang="es-PA" sz="3200" b="1" dirty="0">
                <a:solidFill>
                  <a:srgbClr val="0099FF"/>
                </a:solidFill>
                <a:latin typeface="Bernard MT Condensed" pitchFamily="18" charset="0"/>
              </a:rPr>
              <a:t>BLANKETS OF LOVE</a:t>
            </a:r>
          </a:p>
          <a:p>
            <a:pPr algn="ctr"/>
            <a:r>
              <a:rPr lang="es-PA" sz="1600" b="1" dirty="0" err="1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September</a:t>
            </a:r>
            <a:r>
              <a:rPr lang="es-PA" sz="16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19</a:t>
            </a:r>
          </a:p>
        </p:txBody>
      </p:sp>
      <p:pic>
        <p:nvPicPr>
          <p:cNvPr id="8" name="7 Imagen" descr="C:\Users\San Vicente\AppData\Local\Microsoft\Windows\Temporary Internet Files\Content.Word\IMG-20151125-WA000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44" y="795418"/>
            <a:ext cx="1573568" cy="33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San Vicente\AppData\Local\Microsoft\Windows\Temporary Internet Files\Content.Word\IMG-20151125-WA00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8"/>
            <a:ext cx="1910956" cy="33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San Vicente\AppData\Local\Microsoft\Windows\Temporary Internet Files\Content.Word\IMG-20151125-WA003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15" y="4327605"/>
            <a:ext cx="4056993" cy="22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 rot="1558829">
            <a:off x="5920957" y="4489698"/>
            <a:ext cx="2321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With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joy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we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go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out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into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the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streets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in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order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to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collect</a:t>
            </a:r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PA" sz="2400" dirty="0" err="1">
                <a:solidFill>
                  <a:srgbClr val="FF0000"/>
                </a:solidFill>
                <a:latin typeface="Arial Rounded MT Bold" pitchFamily="34" charset="0"/>
              </a:rPr>
              <a:t>funds</a:t>
            </a:r>
            <a:endParaRPr lang="es-PA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6" name="5 Imagen" descr="C:\Users\San Vicente\AppData\Local\Microsoft\Windows\Temporary Internet Files\Content.Word\IMG-20151125-WA00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45" y="1628800"/>
            <a:ext cx="1944216" cy="22725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131840" y="20161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0099FF"/>
                </a:solidFill>
                <a:latin typeface="Bernard MT Condensed" pitchFamily="18" charset="0"/>
              </a:rPr>
              <a:t>PROYECTO </a:t>
            </a:r>
          </a:p>
          <a:p>
            <a:pPr algn="ctr"/>
            <a:r>
              <a:rPr lang="es-PA" sz="2800" b="1" dirty="0">
                <a:solidFill>
                  <a:srgbClr val="0099FF"/>
                </a:solidFill>
                <a:latin typeface="Bernard MT Condensed" pitchFamily="18" charset="0"/>
              </a:rPr>
              <a:t>COBIJAS DE AMOR</a:t>
            </a:r>
          </a:p>
        </p:txBody>
      </p:sp>
      <p:sp>
        <p:nvSpPr>
          <p:cNvPr id="7" name="6 CuadroTexto"/>
          <p:cNvSpPr txBox="1"/>
          <p:nvPr/>
        </p:nvSpPr>
        <p:spPr>
          <a:xfrm rot="19770200">
            <a:off x="1686411" y="1612415"/>
            <a:ext cx="289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000" dirty="0" smtClean="0">
                <a:solidFill>
                  <a:srgbClr val="7030A0"/>
                </a:solidFill>
                <a:latin typeface="Arial Rounded MT Bold" pitchFamily="34" charset="0"/>
              </a:rPr>
              <a:t>Vincentian Family</a:t>
            </a:r>
            <a:endParaRPr lang="es-PA" sz="2000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just"/>
            <a:r>
              <a:rPr lang="es-PA" sz="2000" dirty="0" smtClean="0">
                <a:solidFill>
                  <a:srgbClr val="7030A0"/>
                </a:solidFill>
                <a:latin typeface="Arial Rounded MT Bold" pitchFamily="34" charset="0"/>
              </a:rPr>
              <a:t>Bringing blankets</a:t>
            </a:r>
            <a:endParaRPr lang="es-PA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33573" y="1148573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27 de noviembre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547664" y="3004874"/>
            <a:ext cx="7344816" cy="3599409"/>
            <a:chOff x="1547664" y="3004874"/>
            <a:chExt cx="7344816" cy="35994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161598"/>
              <a:ext cx="2006289" cy="3429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9 Imagen" descr="C:\Users\San Vicente\AppData\Local\Microsoft\Windows\Temporary Internet Files\Content.Word\IMG-20151127-WA0013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553" y="3004874"/>
              <a:ext cx="1680927" cy="3585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10 Imagen" descr="C:\Users\San Vicente\AppData\Local\Microsoft\Windows\Temporary Internet Files\Content.Word\IMG-20151127-WA0014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953" y="3913788"/>
              <a:ext cx="3657600" cy="26904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11 CuadroTexto"/>
          <p:cNvSpPr txBox="1"/>
          <p:nvPr/>
        </p:nvSpPr>
        <p:spPr>
          <a:xfrm rot="2358365">
            <a:off x="6456309" y="1477768"/>
            <a:ext cx="238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000" dirty="0">
                <a:solidFill>
                  <a:srgbClr val="7030A0"/>
                </a:solidFill>
                <a:latin typeface="Arial Rounded MT Bold" pitchFamily="34" charset="0"/>
              </a:rPr>
              <a:t>Hospital Manuel Amador Guerrero</a:t>
            </a:r>
          </a:p>
          <a:p>
            <a:pPr algn="just"/>
            <a:endParaRPr lang="es-PA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2" grpId="0"/>
    </p:bldLst>
  </p:timing>
</p:sld>
</file>

<file path=ppt/theme/theme1.xml><?xml version="1.0" encoding="utf-8"?>
<a:theme xmlns:a="http://schemas.openxmlformats.org/drawingml/2006/main" name="Tema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280</Words>
  <Application>Microsoft Macintosh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3</dc:title>
  <dc:creator>DELL</dc:creator>
  <cp:lastModifiedBy>Flavio José Pereira Tercero</cp:lastModifiedBy>
  <cp:revision>104</cp:revision>
  <dcterms:created xsi:type="dcterms:W3CDTF">2013-10-17T18:32:46Z</dcterms:created>
  <dcterms:modified xsi:type="dcterms:W3CDTF">2016-03-16T14:12:11Z</dcterms:modified>
</cp:coreProperties>
</file>